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2" r:id="rId1"/>
  </p:sldMasterIdLst>
  <p:sldIdLst>
    <p:sldId id="256" r:id="rId2"/>
    <p:sldId id="257" r:id="rId3"/>
    <p:sldId id="259" r:id="rId4"/>
    <p:sldId id="261" r:id="rId5"/>
    <p:sldId id="262" r:id="rId6"/>
    <p:sldId id="264" r:id="rId7"/>
    <p:sldId id="266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0D51E4-5321-DE16-5E5D-EF1B195D6D0F}" v="16" dt="2023-01-25T13:57:52.496"/>
    <p1510:client id="{C7C556FA-5D24-D142-0312-FE3A09C02A7C}" v="88" dt="2023-01-25T14:46:44.9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909"/>
  </p:normalViewPr>
  <p:slideViewPr>
    <p:cSldViewPr snapToGrid="0">
      <p:cViewPr varScale="1">
        <p:scale>
          <a:sx n="114" d="100"/>
          <a:sy n="114" d="100"/>
        </p:scale>
        <p:origin x="47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ACEDD5-48F1-4745-8ABF-D8C85049DC1A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B5B3333-A9A6-4FD6-B9B9-390B47B50105}">
      <dgm:prSet/>
      <dgm:spPr/>
      <dgm:t>
        <a:bodyPr/>
        <a:lstStyle/>
        <a:p>
          <a:r>
            <a:rPr lang="en-US"/>
            <a:t>Spell Blast is a program on HWB. Hwb is a platform that is used for all primary schools in Swansea.</a:t>
          </a:r>
        </a:p>
      </dgm:t>
    </dgm:pt>
    <dgm:pt modelId="{0618B9FA-88B6-4323-B115-CAE7B07BDF83}" type="parTrans" cxnId="{96D26E66-0BA3-45E3-974B-0B67E51B3631}">
      <dgm:prSet/>
      <dgm:spPr/>
      <dgm:t>
        <a:bodyPr/>
        <a:lstStyle/>
        <a:p>
          <a:endParaRPr lang="en-US"/>
        </a:p>
      </dgm:t>
    </dgm:pt>
    <dgm:pt modelId="{AF8AFA8E-0A55-46B1-B782-A4B009059402}" type="sibTrans" cxnId="{96D26E66-0BA3-45E3-974B-0B67E51B3631}">
      <dgm:prSet/>
      <dgm:spPr/>
      <dgm:t>
        <a:bodyPr/>
        <a:lstStyle/>
        <a:p>
          <a:endParaRPr lang="en-US"/>
        </a:p>
      </dgm:t>
    </dgm:pt>
    <dgm:pt modelId="{AC3528AB-674F-4E9B-AC85-7FEC6B07DB52}">
      <dgm:prSet/>
      <dgm:spPr/>
      <dgm:t>
        <a:bodyPr/>
        <a:lstStyle/>
        <a:p>
          <a:r>
            <a:rPr lang="en-US"/>
            <a:t>All the children have individual login details to access HWB and have used it many times in FP2.</a:t>
          </a:r>
        </a:p>
      </dgm:t>
    </dgm:pt>
    <dgm:pt modelId="{D7E520B0-691D-4790-AD8C-DB9CA973F57B}" type="parTrans" cxnId="{68E6C5C2-A8EA-476B-B9BD-BDF1D4DB366D}">
      <dgm:prSet/>
      <dgm:spPr/>
      <dgm:t>
        <a:bodyPr/>
        <a:lstStyle/>
        <a:p>
          <a:endParaRPr lang="en-US"/>
        </a:p>
      </dgm:t>
    </dgm:pt>
    <dgm:pt modelId="{C1EFCAFE-FA3D-4EBE-B621-D0C8431B8E33}" type="sibTrans" cxnId="{68E6C5C2-A8EA-476B-B9BD-BDF1D4DB366D}">
      <dgm:prSet/>
      <dgm:spPr/>
      <dgm:t>
        <a:bodyPr/>
        <a:lstStyle/>
        <a:p>
          <a:endParaRPr lang="en-US"/>
        </a:p>
      </dgm:t>
    </dgm:pt>
    <dgm:pt modelId="{A5FB3848-FF3B-421E-A36F-D542295C65AA}">
      <dgm:prSet/>
      <dgm:spPr/>
      <dgm:t>
        <a:bodyPr/>
        <a:lstStyle/>
        <a:p>
          <a:r>
            <a:rPr lang="en-US"/>
            <a:t>Children can use Spell Blast to access their weekly spelling words. Spell Blast is a fun and an exciting way for children to learn how to spell.</a:t>
          </a:r>
        </a:p>
      </dgm:t>
    </dgm:pt>
    <dgm:pt modelId="{E9D4DAEC-1749-4DAB-A2F4-88B41F735908}" type="parTrans" cxnId="{40C3D3FF-745B-449D-9621-93B44ECE8E34}">
      <dgm:prSet/>
      <dgm:spPr/>
      <dgm:t>
        <a:bodyPr/>
        <a:lstStyle/>
        <a:p>
          <a:endParaRPr lang="en-US"/>
        </a:p>
      </dgm:t>
    </dgm:pt>
    <dgm:pt modelId="{6AAF2A10-597E-43B1-9BEF-DD4F7CA9E603}" type="sibTrans" cxnId="{40C3D3FF-745B-449D-9621-93B44ECE8E34}">
      <dgm:prSet/>
      <dgm:spPr/>
      <dgm:t>
        <a:bodyPr/>
        <a:lstStyle/>
        <a:p>
          <a:endParaRPr lang="en-US"/>
        </a:p>
      </dgm:t>
    </dgm:pt>
    <dgm:pt modelId="{5C6C9C19-9576-41C4-AAD4-50D19E880CF2}">
      <dgm:prSet/>
      <dgm:spPr/>
      <dgm:t>
        <a:bodyPr/>
        <a:lstStyle/>
        <a:p>
          <a:r>
            <a:rPr lang="en-US"/>
            <a:t>Children in FP2 will take part in a weekly spelling quiz on the words they have been practising in Spell Blast.</a:t>
          </a:r>
        </a:p>
      </dgm:t>
    </dgm:pt>
    <dgm:pt modelId="{ADCB6411-E6FC-4CDB-AA88-09D0DC4129C6}" type="parTrans" cxnId="{8052BDD0-11E9-4BAF-9291-8CD32338D5FD}">
      <dgm:prSet/>
      <dgm:spPr/>
      <dgm:t>
        <a:bodyPr/>
        <a:lstStyle/>
        <a:p>
          <a:endParaRPr lang="en-US"/>
        </a:p>
      </dgm:t>
    </dgm:pt>
    <dgm:pt modelId="{1C389260-6638-45B4-A714-B526BCD4A996}" type="sibTrans" cxnId="{8052BDD0-11E9-4BAF-9291-8CD32338D5FD}">
      <dgm:prSet/>
      <dgm:spPr/>
      <dgm:t>
        <a:bodyPr/>
        <a:lstStyle/>
        <a:p>
          <a:endParaRPr lang="en-US"/>
        </a:p>
      </dgm:t>
    </dgm:pt>
    <dgm:pt modelId="{6E75C9DF-CCF4-4F13-B154-ED4D887724B4}">
      <dgm:prSet/>
      <dgm:spPr/>
      <dgm:t>
        <a:bodyPr/>
        <a:lstStyle/>
        <a:p>
          <a:r>
            <a:rPr lang="en-US"/>
            <a:t>New words will be allocated every Friday. </a:t>
          </a:r>
          <a:r>
            <a:rPr lang="en-US">
              <a:sym typeface="Wingdings" panose="05000000000000000000" pitchFamily="2" charset="2"/>
            </a:rPr>
            <a:t></a:t>
          </a:r>
          <a:endParaRPr lang="en-US"/>
        </a:p>
      </dgm:t>
    </dgm:pt>
    <dgm:pt modelId="{F39E5709-C22D-41AC-93C1-9CAF56ED29CD}" type="parTrans" cxnId="{53688760-362A-4712-A784-663E9E3B1571}">
      <dgm:prSet/>
      <dgm:spPr/>
      <dgm:t>
        <a:bodyPr/>
        <a:lstStyle/>
        <a:p>
          <a:endParaRPr lang="en-US"/>
        </a:p>
      </dgm:t>
    </dgm:pt>
    <dgm:pt modelId="{C0717702-4781-4B38-9BDD-CA97AE508E00}" type="sibTrans" cxnId="{53688760-362A-4712-A784-663E9E3B1571}">
      <dgm:prSet/>
      <dgm:spPr/>
      <dgm:t>
        <a:bodyPr/>
        <a:lstStyle/>
        <a:p>
          <a:endParaRPr lang="en-US"/>
        </a:p>
      </dgm:t>
    </dgm:pt>
    <dgm:pt modelId="{17608169-5EAE-4FA7-BEB9-50A9E8F6780E}" type="pres">
      <dgm:prSet presAssocID="{3BACEDD5-48F1-4745-8ABF-D8C85049DC1A}" presName="linear" presStyleCnt="0">
        <dgm:presLayoutVars>
          <dgm:animLvl val="lvl"/>
          <dgm:resizeHandles val="exact"/>
        </dgm:presLayoutVars>
      </dgm:prSet>
      <dgm:spPr/>
    </dgm:pt>
    <dgm:pt modelId="{7FD5A8ED-FB29-40A3-BA58-ADCA9EFE39C4}" type="pres">
      <dgm:prSet presAssocID="{6B5B3333-A9A6-4FD6-B9B9-390B47B5010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EA172D6-03B3-4A53-A13D-3041BF27BF52}" type="pres">
      <dgm:prSet presAssocID="{AF8AFA8E-0A55-46B1-B782-A4B009059402}" presName="spacer" presStyleCnt="0"/>
      <dgm:spPr/>
    </dgm:pt>
    <dgm:pt modelId="{602156B0-306C-44CE-B6B4-8CEAB239E6D8}" type="pres">
      <dgm:prSet presAssocID="{AC3528AB-674F-4E9B-AC85-7FEC6B07DB5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05836AD-7DB0-4D8C-BDE6-8FC6FA8D3B29}" type="pres">
      <dgm:prSet presAssocID="{C1EFCAFE-FA3D-4EBE-B621-D0C8431B8E33}" presName="spacer" presStyleCnt="0"/>
      <dgm:spPr/>
    </dgm:pt>
    <dgm:pt modelId="{451D6627-FCA6-4E9A-ADE0-81A12AD8F44F}" type="pres">
      <dgm:prSet presAssocID="{A5FB3848-FF3B-421E-A36F-D542295C65A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C15DB29-FA68-4978-B4FF-A79F724E2B37}" type="pres">
      <dgm:prSet presAssocID="{6AAF2A10-597E-43B1-9BEF-DD4F7CA9E603}" presName="spacer" presStyleCnt="0"/>
      <dgm:spPr/>
    </dgm:pt>
    <dgm:pt modelId="{F2E3D735-F77D-4D3F-9B31-D8BB2F99105A}" type="pres">
      <dgm:prSet presAssocID="{5C6C9C19-9576-41C4-AAD4-50D19E880CF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E3D5D92-93D6-464C-8878-FB653D713CAF}" type="pres">
      <dgm:prSet presAssocID="{1C389260-6638-45B4-A714-B526BCD4A996}" presName="spacer" presStyleCnt="0"/>
      <dgm:spPr/>
    </dgm:pt>
    <dgm:pt modelId="{4BD63645-AEAC-4A52-AA7C-4BA39DA3CF3D}" type="pres">
      <dgm:prSet presAssocID="{6E75C9DF-CCF4-4F13-B154-ED4D887724B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FE48800-F7BA-49E5-9693-A7334451DEC7}" type="presOf" srcId="{AC3528AB-674F-4E9B-AC85-7FEC6B07DB52}" destId="{602156B0-306C-44CE-B6B4-8CEAB239E6D8}" srcOrd="0" destOrd="0" presId="urn:microsoft.com/office/officeart/2005/8/layout/vList2"/>
    <dgm:cxn modelId="{53688760-362A-4712-A784-663E9E3B1571}" srcId="{3BACEDD5-48F1-4745-8ABF-D8C85049DC1A}" destId="{6E75C9DF-CCF4-4F13-B154-ED4D887724B4}" srcOrd="4" destOrd="0" parTransId="{F39E5709-C22D-41AC-93C1-9CAF56ED29CD}" sibTransId="{C0717702-4781-4B38-9BDD-CA97AE508E00}"/>
    <dgm:cxn modelId="{EFE39164-1C44-4A00-A0CC-9239299118F3}" type="presOf" srcId="{5C6C9C19-9576-41C4-AAD4-50D19E880CF2}" destId="{F2E3D735-F77D-4D3F-9B31-D8BB2F99105A}" srcOrd="0" destOrd="0" presId="urn:microsoft.com/office/officeart/2005/8/layout/vList2"/>
    <dgm:cxn modelId="{96D26E66-0BA3-45E3-974B-0B67E51B3631}" srcId="{3BACEDD5-48F1-4745-8ABF-D8C85049DC1A}" destId="{6B5B3333-A9A6-4FD6-B9B9-390B47B50105}" srcOrd="0" destOrd="0" parTransId="{0618B9FA-88B6-4323-B115-CAE7B07BDF83}" sibTransId="{AF8AFA8E-0A55-46B1-B782-A4B009059402}"/>
    <dgm:cxn modelId="{7B9F4F66-E9E2-426C-8AE1-38CF104FA42A}" type="presOf" srcId="{6B5B3333-A9A6-4FD6-B9B9-390B47B50105}" destId="{7FD5A8ED-FB29-40A3-BA58-ADCA9EFE39C4}" srcOrd="0" destOrd="0" presId="urn:microsoft.com/office/officeart/2005/8/layout/vList2"/>
    <dgm:cxn modelId="{D3D7518D-50EE-4808-B0A1-60948C2A82F4}" type="presOf" srcId="{A5FB3848-FF3B-421E-A36F-D542295C65AA}" destId="{451D6627-FCA6-4E9A-ADE0-81A12AD8F44F}" srcOrd="0" destOrd="0" presId="urn:microsoft.com/office/officeart/2005/8/layout/vList2"/>
    <dgm:cxn modelId="{E9A153B5-FFE6-432A-A29F-11CF14C32E2B}" type="presOf" srcId="{3BACEDD5-48F1-4745-8ABF-D8C85049DC1A}" destId="{17608169-5EAE-4FA7-BEB9-50A9E8F6780E}" srcOrd="0" destOrd="0" presId="urn:microsoft.com/office/officeart/2005/8/layout/vList2"/>
    <dgm:cxn modelId="{A254DDBE-3C36-40AD-9F58-BB849CD61A73}" type="presOf" srcId="{6E75C9DF-CCF4-4F13-B154-ED4D887724B4}" destId="{4BD63645-AEAC-4A52-AA7C-4BA39DA3CF3D}" srcOrd="0" destOrd="0" presId="urn:microsoft.com/office/officeart/2005/8/layout/vList2"/>
    <dgm:cxn modelId="{68E6C5C2-A8EA-476B-B9BD-BDF1D4DB366D}" srcId="{3BACEDD5-48F1-4745-8ABF-D8C85049DC1A}" destId="{AC3528AB-674F-4E9B-AC85-7FEC6B07DB52}" srcOrd="1" destOrd="0" parTransId="{D7E520B0-691D-4790-AD8C-DB9CA973F57B}" sibTransId="{C1EFCAFE-FA3D-4EBE-B621-D0C8431B8E33}"/>
    <dgm:cxn modelId="{8052BDD0-11E9-4BAF-9291-8CD32338D5FD}" srcId="{3BACEDD5-48F1-4745-8ABF-D8C85049DC1A}" destId="{5C6C9C19-9576-41C4-AAD4-50D19E880CF2}" srcOrd="3" destOrd="0" parTransId="{ADCB6411-E6FC-4CDB-AA88-09D0DC4129C6}" sibTransId="{1C389260-6638-45B4-A714-B526BCD4A996}"/>
    <dgm:cxn modelId="{40C3D3FF-745B-449D-9621-93B44ECE8E34}" srcId="{3BACEDD5-48F1-4745-8ABF-D8C85049DC1A}" destId="{A5FB3848-FF3B-421E-A36F-D542295C65AA}" srcOrd="2" destOrd="0" parTransId="{E9D4DAEC-1749-4DAB-A2F4-88B41F735908}" sibTransId="{6AAF2A10-597E-43B1-9BEF-DD4F7CA9E603}"/>
    <dgm:cxn modelId="{D85DD57B-76F8-46C6-B9DA-E1C0F8CA5ECB}" type="presParOf" srcId="{17608169-5EAE-4FA7-BEB9-50A9E8F6780E}" destId="{7FD5A8ED-FB29-40A3-BA58-ADCA9EFE39C4}" srcOrd="0" destOrd="0" presId="urn:microsoft.com/office/officeart/2005/8/layout/vList2"/>
    <dgm:cxn modelId="{745303A0-92F8-45F3-815C-87CB19865AF5}" type="presParOf" srcId="{17608169-5EAE-4FA7-BEB9-50A9E8F6780E}" destId="{1EA172D6-03B3-4A53-A13D-3041BF27BF52}" srcOrd="1" destOrd="0" presId="urn:microsoft.com/office/officeart/2005/8/layout/vList2"/>
    <dgm:cxn modelId="{40DF9FA0-3EDD-4AA0-BF65-55ECC1845991}" type="presParOf" srcId="{17608169-5EAE-4FA7-BEB9-50A9E8F6780E}" destId="{602156B0-306C-44CE-B6B4-8CEAB239E6D8}" srcOrd="2" destOrd="0" presId="urn:microsoft.com/office/officeart/2005/8/layout/vList2"/>
    <dgm:cxn modelId="{C71C5E92-9393-4844-AD7B-7E8E389EFA2D}" type="presParOf" srcId="{17608169-5EAE-4FA7-BEB9-50A9E8F6780E}" destId="{605836AD-7DB0-4D8C-BDE6-8FC6FA8D3B29}" srcOrd="3" destOrd="0" presId="urn:microsoft.com/office/officeart/2005/8/layout/vList2"/>
    <dgm:cxn modelId="{94F48D66-C144-4E31-A4D6-C74345074423}" type="presParOf" srcId="{17608169-5EAE-4FA7-BEB9-50A9E8F6780E}" destId="{451D6627-FCA6-4E9A-ADE0-81A12AD8F44F}" srcOrd="4" destOrd="0" presId="urn:microsoft.com/office/officeart/2005/8/layout/vList2"/>
    <dgm:cxn modelId="{ACD4BEDA-8141-4B2A-BF64-B4CF8464F106}" type="presParOf" srcId="{17608169-5EAE-4FA7-BEB9-50A9E8F6780E}" destId="{BC15DB29-FA68-4978-B4FF-A79F724E2B37}" srcOrd="5" destOrd="0" presId="urn:microsoft.com/office/officeart/2005/8/layout/vList2"/>
    <dgm:cxn modelId="{C9DF2C6A-F030-4296-B049-DAB900D25B33}" type="presParOf" srcId="{17608169-5EAE-4FA7-BEB9-50A9E8F6780E}" destId="{F2E3D735-F77D-4D3F-9B31-D8BB2F99105A}" srcOrd="6" destOrd="0" presId="urn:microsoft.com/office/officeart/2005/8/layout/vList2"/>
    <dgm:cxn modelId="{95858EA8-FFCC-47FD-B5AB-B4B7C8021967}" type="presParOf" srcId="{17608169-5EAE-4FA7-BEB9-50A9E8F6780E}" destId="{9E3D5D92-93D6-464C-8878-FB653D713CAF}" srcOrd="7" destOrd="0" presId="urn:microsoft.com/office/officeart/2005/8/layout/vList2"/>
    <dgm:cxn modelId="{93D63CF3-1ACE-47D6-AC47-4F5CC9A922B6}" type="presParOf" srcId="{17608169-5EAE-4FA7-BEB9-50A9E8F6780E}" destId="{4BD63645-AEAC-4A52-AA7C-4BA39DA3CF3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D5A8ED-FB29-40A3-BA58-ADCA9EFE39C4}">
      <dsp:nvSpPr>
        <dsp:cNvPr id="0" name=""/>
        <dsp:cNvSpPr/>
      </dsp:nvSpPr>
      <dsp:spPr>
        <a:xfrm>
          <a:off x="0" y="469649"/>
          <a:ext cx="6478587" cy="6762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Spell Blast is a program on HWB. Hwb is a platform that is used for all primary schools in Swansea.</a:t>
          </a:r>
        </a:p>
      </dsp:txBody>
      <dsp:txXfrm>
        <a:off x="33012" y="502661"/>
        <a:ext cx="6412563" cy="610236"/>
      </dsp:txXfrm>
    </dsp:sp>
    <dsp:sp modelId="{602156B0-306C-44CE-B6B4-8CEAB239E6D8}">
      <dsp:nvSpPr>
        <dsp:cNvPr id="0" name=""/>
        <dsp:cNvSpPr/>
      </dsp:nvSpPr>
      <dsp:spPr>
        <a:xfrm>
          <a:off x="0" y="1194869"/>
          <a:ext cx="6478587" cy="67626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All the children have individual login details to access HWB and have used it many times in FP2.</a:t>
          </a:r>
        </a:p>
      </dsp:txBody>
      <dsp:txXfrm>
        <a:off x="33012" y="1227881"/>
        <a:ext cx="6412563" cy="610236"/>
      </dsp:txXfrm>
    </dsp:sp>
    <dsp:sp modelId="{451D6627-FCA6-4E9A-ADE0-81A12AD8F44F}">
      <dsp:nvSpPr>
        <dsp:cNvPr id="0" name=""/>
        <dsp:cNvSpPr/>
      </dsp:nvSpPr>
      <dsp:spPr>
        <a:xfrm>
          <a:off x="0" y="1920089"/>
          <a:ext cx="6478587" cy="67626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Children can use Spell Blast to access their weekly spelling words. Spell Blast is a fun and an exciting way for children to learn how to spell.</a:t>
          </a:r>
        </a:p>
      </dsp:txBody>
      <dsp:txXfrm>
        <a:off x="33012" y="1953101"/>
        <a:ext cx="6412563" cy="610236"/>
      </dsp:txXfrm>
    </dsp:sp>
    <dsp:sp modelId="{F2E3D735-F77D-4D3F-9B31-D8BB2F99105A}">
      <dsp:nvSpPr>
        <dsp:cNvPr id="0" name=""/>
        <dsp:cNvSpPr/>
      </dsp:nvSpPr>
      <dsp:spPr>
        <a:xfrm>
          <a:off x="0" y="2645309"/>
          <a:ext cx="6478587" cy="67626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Children in FP2 will take part in a weekly spelling quiz on the words they have been practising in Spell Blast.</a:t>
          </a:r>
        </a:p>
      </dsp:txBody>
      <dsp:txXfrm>
        <a:off x="33012" y="2678321"/>
        <a:ext cx="6412563" cy="610236"/>
      </dsp:txXfrm>
    </dsp:sp>
    <dsp:sp modelId="{4BD63645-AEAC-4A52-AA7C-4BA39DA3CF3D}">
      <dsp:nvSpPr>
        <dsp:cNvPr id="0" name=""/>
        <dsp:cNvSpPr/>
      </dsp:nvSpPr>
      <dsp:spPr>
        <a:xfrm>
          <a:off x="0" y="3370529"/>
          <a:ext cx="6478587" cy="67626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New words will be allocated every Friday. </a:t>
          </a:r>
          <a:r>
            <a:rPr lang="en-US" sz="1700" kern="1200">
              <a:sym typeface="Wingdings" panose="05000000000000000000" pitchFamily="2" charset="2"/>
            </a:rPr>
            <a:t></a:t>
          </a:r>
          <a:endParaRPr lang="en-US" sz="1700" kern="1200"/>
        </a:p>
      </dsp:txBody>
      <dsp:txXfrm>
        <a:off x="33012" y="3403541"/>
        <a:ext cx="6412563" cy="6102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460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549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9074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396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612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6894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446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717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594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052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734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7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463185-9EBF-2EC3-63C0-C20F28F24CE4}"/>
              </a:ext>
            </a:extLst>
          </p:cNvPr>
          <p:cNvSpPr txBox="1"/>
          <p:nvPr/>
        </p:nvSpPr>
        <p:spPr>
          <a:xfrm>
            <a:off x="643467" y="1698171"/>
            <a:ext cx="3962061" cy="451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Spell Blast and why use it?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3173CBF7-3806-36F9-826E-5BFD7AF1B2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8541194"/>
              </p:ext>
            </p:extLst>
          </p:nvPr>
        </p:nvGraphicFramePr>
        <p:xfrm>
          <a:off x="5070475" y="1698625"/>
          <a:ext cx="6478588" cy="4516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4537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43E89-A3D7-98C9-9ACA-3EF0E91EE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0522" y="838199"/>
            <a:ext cx="7370956" cy="706964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77"/>
              </a:rPr>
              <a:t>How to Access Spell Blast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8B661-45AB-9781-F9E1-CE669978E1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1193" y="534341"/>
            <a:ext cx="4825158" cy="341630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2000" dirty="0">
                <a:latin typeface="Century Gothic"/>
              </a:rPr>
              <a:t>First log into your child’s HWB account, using the login details which have been stuck into their homework books.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AF80763-6A17-184C-11E6-33EC26EBAAE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82311" y="3490139"/>
            <a:ext cx="3602437" cy="2698474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EB652F-7CFD-8CFD-A642-017C4BF66EFD}"/>
              </a:ext>
            </a:extLst>
          </p:cNvPr>
          <p:cNvSpPr txBox="1"/>
          <p:nvPr/>
        </p:nvSpPr>
        <p:spPr>
          <a:xfrm>
            <a:off x="7041712" y="2673123"/>
            <a:ext cx="3278462" cy="1785104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/>
              </a:rPr>
              <a:t> Next press the J2e tile.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45CB760B-9FCE-A657-A742-2CE62F2245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2617" y="3490138"/>
            <a:ext cx="3602438" cy="269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244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A5AAC-1B9C-E7F3-2023-6922B4E76C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3427" y="-464293"/>
            <a:ext cx="4825158" cy="3416301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Then click onto J2 Blast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BCE261A-8D9F-561B-1242-4E24BD155B3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28594" y="2085640"/>
            <a:ext cx="4165512" cy="3148668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EFA20D8-60A8-E181-1D4B-075D6A9445C7}"/>
              </a:ext>
            </a:extLst>
          </p:cNvPr>
          <p:cNvSpPr txBox="1"/>
          <p:nvPr/>
        </p:nvSpPr>
        <p:spPr>
          <a:xfrm>
            <a:off x="7315415" y="1435760"/>
            <a:ext cx="2484976" cy="64633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dirty="0">
                <a:latin typeface="Century Gothic"/>
              </a:rPr>
              <a:t>Then press Spell Blast</a:t>
            </a:r>
          </a:p>
          <a:p>
            <a:endParaRPr lang="en-GB" dirty="0"/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B8003152-62D8-5CD1-309D-6053BFF301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6876" y="2129816"/>
            <a:ext cx="4225450" cy="3152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943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02B8E-FAF2-45E9-C592-0EA5173787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1852" y="-383071"/>
            <a:ext cx="5181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After that press have a practise, press here. 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BA72E4C-8FF2-1C46-351A-B606283DF44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973568"/>
            <a:ext cx="3966818" cy="2972059"/>
          </a:xfrm>
        </p:spPr>
      </p:pic>
    </p:spTree>
    <p:extLst>
      <p:ext uri="{BB962C8B-B14F-4D97-AF65-F5344CB8AC3E}">
        <p14:creationId xmlns:p14="http://schemas.microsoft.com/office/powerpoint/2010/main" val="1016675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5298C-B212-5E23-E72F-7F003AF9F9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9000" y="-863000"/>
            <a:ext cx="4825158" cy="3416301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Then, click on shared.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03690D8-3E5F-95E8-1AB3-ED6B9BF7A42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4381" y="2213490"/>
            <a:ext cx="3856437" cy="2897257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DEC95B-83FE-374B-A286-6C2099AA6E78}"/>
              </a:ext>
            </a:extLst>
          </p:cNvPr>
          <p:cNvSpPr txBox="1"/>
          <p:nvPr/>
        </p:nvSpPr>
        <p:spPr>
          <a:xfrm>
            <a:off x="7048325" y="1286889"/>
            <a:ext cx="2720617" cy="67710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2000" dirty="0">
                <a:latin typeface="Century Gothic"/>
              </a:rPr>
              <a:t>Then, teacher name</a:t>
            </a:r>
          </a:p>
          <a:p>
            <a:endParaRPr lang="en-GB" dirty="0"/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1671A2E5-C104-0DEF-3723-AFC7E5DCF3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4301" y="2213488"/>
            <a:ext cx="3867480" cy="289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365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3BB4E-2B12-6EAA-C41F-F861D16F7A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5428" y="306076"/>
            <a:ext cx="4825158" cy="34163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/>
              <a:t>You should now have access to the spelling game with the words that are going to be included in your child’s spelling quiz on a Friday.</a:t>
            </a:r>
            <a:endParaRPr lang="en-GB" sz="2000" dirty="0">
              <a:cs typeface="Calibri"/>
            </a:endParaRPr>
          </a:p>
          <a:p>
            <a:r>
              <a:rPr lang="en-GB" sz="2000" dirty="0"/>
              <a:t>The game will sound out the word for your child to use the keypad to spell the word.</a:t>
            </a:r>
            <a:endParaRPr lang="en-GB" sz="2000" dirty="0">
              <a:cs typeface="Calibri"/>
            </a:endParaRPr>
          </a:p>
          <a:p>
            <a:r>
              <a:rPr lang="en-GB" sz="2000" dirty="0"/>
              <a:t>Your child will be told if the word is correct or not.</a:t>
            </a:r>
            <a:endParaRPr lang="en-GB" sz="2000" dirty="0">
              <a:cs typeface="Calibri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6D535C6-9169-799D-46A2-4B10536A343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1385" y="3255065"/>
            <a:ext cx="4013936" cy="3007692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3B3D9D-4658-47FB-578B-4346BD1156D8}"/>
              </a:ext>
            </a:extLst>
          </p:cNvPr>
          <p:cNvSpPr txBox="1"/>
          <p:nvPr/>
        </p:nvSpPr>
        <p:spPr>
          <a:xfrm>
            <a:off x="7167217" y="2429565"/>
            <a:ext cx="11043" cy="662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1299A8-0663-B289-3EDC-360E1E5FF399}"/>
              </a:ext>
            </a:extLst>
          </p:cNvPr>
          <p:cNvSpPr txBox="1"/>
          <p:nvPr/>
        </p:nvSpPr>
        <p:spPr>
          <a:xfrm>
            <a:off x="6913217" y="485913"/>
            <a:ext cx="4907721" cy="247144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At the end of the practise, a list of the words will be displayed.</a:t>
            </a:r>
            <a:endParaRPr lang="en-US" dirty="0"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Your child can practise these words as many times as possible.</a:t>
            </a:r>
            <a:endParaRPr lang="en-US" dirty="0"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When your child has finished the game, if they press the save button, then the teacher can see the results from their HWB account.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GB" dirty="0">
              <a:cs typeface="Calibri"/>
            </a:endParaRPr>
          </a:p>
        </p:txBody>
      </p:sp>
      <p:pic>
        <p:nvPicPr>
          <p:cNvPr id="7" name="Content Placeholder 5" descr="Text&#10;&#10;Description automatically generated">
            <a:extLst>
              <a:ext uri="{FF2B5EF4-FFF2-40B4-BE49-F238E27FC236}">
                <a16:creationId xmlns:a16="http://schemas.microsoft.com/office/drawing/2014/main" id="{22FC5153-D138-5FEA-8D5F-0F981FDBDE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8308" y="3255065"/>
            <a:ext cx="4463828" cy="3007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74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BEFDE3-1CB8-347B-C98A-0DEA3F399B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53127" y="1507130"/>
            <a:ext cx="9386115" cy="3416300"/>
          </a:xfrm>
        </p:spPr>
        <p:txBody>
          <a:bodyPr/>
          <a:lstStyle/>
          <a:p>
            <a:r>
              <a:rPr lang="en-GB" dirty="0"/>
              <a:t>I hope your child enjoys learning to spell with Spell Blast </a:t>
            </a:r>
            <a:r>
              <a:rPr lang="en-GB" dirty="0">
                <a:sym typeface="Wingdings" pitchFamily="2" charset="2"/>
              </a:rPr>
              <a:t></a:t>
            </a:r>
          </a:p>
          <a:p>
            <a:r>
              <a:rPr lang="en-GB" dirty="0">
                <a:sym typeface="Wingdings" pitchFamily="2" charset="2"/>
              </a:rPr>
              <a:t>Your child can also practise their spelling in their homework book, by writing a sentence with their words included.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256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{9649B8B6-DEA7-4C4B-8CD9-281C72FE7C1B}tf10001076</Template>
  <TotalTime>98</TotalTime>
  <Words>337</Words>
  <Application>Microsoft Office PowerPoint</Application>
  <PresentationFormat>Widescreen</PresentationFormat>
  <Paragraphs>47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How to Access Spell Blast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Sears-Neale</dc:creator>
  <cp:lastModifiedBy>Jayne Sears-Neale</cp:lastModifiedBy>
  <cp:revision>67</cp:revision>
  <dcterms:created xsi:type="dcterms:W3CDTF">2023-01-19T18:12:27Z</dcterms:created>
  <dcterms:modified xsi:type="dcterms:W3CDTF">2023-01-25T14:53:29Z</dcterms:modified>
</cp:coreProperties>
</file>