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6211E6-A9D1-4B3B-F946-971E4D80533E}" v="826" dt="2023-02-09T14:38:26.489"/>
    <p1510:client id="{5E728E78-B64F-6471-8614-0D8F0E9510C1}" v="6" dt="2023-02-09T13:22:12.561"/>
    <p1510:client id="{79149264-0378-4424-8368-EF4BC7DA7972}" v="13" dt="2023-02-09T13:20:45.202"/>
    <p1510:client id="{8C1EA4DC-5DBF-4A02-C8E7-864B105E8036}" v="130" dt="2023-02-09T13:28:30.971"/>
    <p1510:client id="{A5972F6C-23FF-D183-2020-7B019AFAE64A}" v="170" dt="2023-02-09T13:55:20.785"/>
    <p1510:client id="{A74A6E62-74D5-AB01-787D-757FA1EEE87D}" v="315" dt="2023-02-09T13:50:07.613"/>
    <p1510:client id="{AB45E260-7130-E51C-9894-07D19033DA34}" v="170" dt="2023-02-09T14:35:09.352"/>
    <p1510:client id="{F405316C-DDD4-B488-267D-926178727832}" v="44" dt="2023-02-09T13:27:22.0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3">
            <a:extLst>
              <a:ext uri="{FF2B5EF4-FFF2-40B4-BE49-F238E27FC236}">
                <a16:creationId xmlns:a16="http://schemas.microsoft.com/office/drawing/2014/main" id="{A29398BB-6F62-472B-88B2-8D942FEBFB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picture containing person, people, group, scene&#10;&#10;Description automatically generated">
            <a:extLst>
              <a:ext uri="{FF2B5EF4-FFF2-40B4-BE49-F238E27FC236}">
                <a16:creationId xmlns:a16="http://schemas.microsoft.com/office/drawing/2014/main" id="{A0F13706-BE51-8A67-7F0B-AA7C0733E8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0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FD367FDA-2141-45CD-BBF9-48670C11D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3314" y="1073777"/>
            <a:ext cx="5952405" cy="4412648"/>
          </a:xfrm>
          <a:custGeom>
            <a:avLst/>
            <a:gdLst>
              <a:gd name="connsiteX0" fmla="*/ 5087889 w 5952405"/>
              <a:gd name="connsiteY0" fmla="*/ 880798 h 4412648"/>
              <a:gd name="connsiteX1" fmla="*/ 5602872 w 5952405"/>
              <a:gd name="connsiteY1" fmla="*/ 880798 h 4412648"/>
              <a:gd name="connsiteX2" fmla="*/ 5682956 w 5952405"/>
              <a:gd name="connsiteY2" fmla="*/ 927340 h 4412648"/>
              <a:gd name="connsiteX3" fmla="*/ 5939892 w 5952405"/>
              <a:gd name="connsiteY3" fmla="*/ 1371716 h 4412648"/>
              <a:gd name="connsiteX4" fmla="*/ 5939892 w 5952405"/>
              <a:gd name="connsiteY4" fmla="*/ 1462586 h 4412648"/>
              <a:gd name="connsiteX5" fmla="*/ 5682956 w 5952405"/>
              <a:gd name="connsiteY5" fmla="*/ 1906962 h 4412648"/>
              <a:gd name="connsiteX6" fmla="*/ 5602872 w 5952405"/>
              <a:gd name="connsiteY6" fmla="*/ 1953505 h 4412648"/>
              <a:gd name="connsiteX7" fmla="*/ 5087889 w 5952405"/>
              <a:gd name="connsiteY7" fmla="*/ 1953505 h 4412648"/>
              <a:gd name="connsiteX8" fmla="*/ 5008916 w 5952405"/>
              <a:gd name="connsiteY8" fmla="*/ 1906962 h 4412648"/>
              <a:gd name="connsiteX9" fmla="*/ 4750868 w 5952405"/>
              <a:gd name="connsiteY9" fmla="*/ 1462586 h 4412648"/>
              <a:gd name="connsiteX10" fmla="*/ 4750868 w 5952405"/>
              <a:gd name="connsiteY10" fmla="*/ 1371716 h 4412648"/>
              <a:gd name="connsiteX11" fmla="*/ 5008916 w 5952405"/>
              <a:gd name="connsiteY11" fmla="*/ 927340 h 4412648"/>
              <a:gd name="connsiteX12" fmla="*/ 5087889 w 5952405"/>
              <a:gd name="connsiteY12" fmla="*/ 880798 h 4412648"/>
              <a:gd name="connsiteX13" fmla="*/ 1437823 w 5952405"/>
              <a:gd name="connsiteY13" fmla="*/ 0 h 4412648"/>
              <a:gd name="connsiteX14" fmla="*/ 3556238 w 5952405"/>
              <a:gd name="connsiteY14" fmla="*/ 0 h 4412648"/>
              <a:gd name="connsiteX15" fmla="*/ 3885668 w 5952405"/>
              <a:gd name="connsiteY15" fmla="*/ 191458 h 4412648"/>
              <a:gd name="connsiteX16" fmla="*/ 4942588 w 5952405"/>
              <a:gd name="connsiteY16" fmla="*/ 2019425 h 4412648"/>
              <a:gd name="connsiteX17" fmla="*/ 4942588 w 5952405"/>
              <a:gd name="connsiteY17" fmla="*/ 2393224 h 4412648"/>
              <a:gd name="connsiteX18" fmla="*/ 4550147 w 5952405"/>
              <a:gd name="connsiteY18" fmla="*/ 3071961 h 4412648"/>
              <a:gd name="connsiteX19" fmla="*/ 4549818 w 5952405"/>
              <a:gd name="connsiteY19" fmla="*/ 3072530 h 4412648"/>
              <a:gd name="connsiteX20" fmla="*/ 4539741 w 5952405"/>
              <a:gd name="connsiteY20" fmla="*/ 3072530 h 4412648"/>
              <a:gd name="connsiteX21" fmla="*/ 3588169 w 5952405"/>
              <a:gd name="connsiteY21" fmla="*/ 3072530 h 4412648"/>
              <a:gd name="connsiteX22" fmla="*/ 3432811 w 5952405"/>
              <a:gd name="connsiteY22" fmla="*/ 3158889 h 4412648"/>
              <a:gd name="connsiteX23" fmla="*/ 2889055 w 5952405"/>
              <a:gd name="connsiteY23" fmla="*/ 4089642 h 4412648"/>
              <a:gd name="connsiteX24" fmla="*/ 2889055 w 5952405"/>
              <a:gd name="connsiteY24" fmla="*/ 4268756 h 4412648"/>
              <a:gd name="connsiteX25" fmla="*/ 2957025 w 5952405"/>
              <a:gd name="connsiteY25" fmla="*/ 4385100 h 4412648"/>
              <a:gd name="connsiteX26" fmla="*/ 2973119 w 5952405"/>
              <a:gd name="connsiteY26" fmla="*/ 4412648 h 4412648"/>
              <a:gd name="connsiteX27" fmla="*/ 2913734 w 5952405"/>
              <a:gd name="connsiteY27" fmla="*/ 4412648 h 4412648"/>
              <a:gd name="connsiteX28" fmla="*/ 1437823 w 5952405"/>
              <a:gd name="connsiteY28" fmla="*/ 4412648 h 4412648"/>
              <a:gd name="connsiteX29" fmla="*/ 1112968 w 5952405"/>
              <a:gd name="connsiteY29" fmla="*/ 4221190 h 4412648"/>
              <a:gd name="connsiteX30" fmla="*/ 51474 w 5952405"/>
              <a:gd name="connsiteY30" fmla="*/ 2393224 h 4412648"/>
              <a:gd name="connsiteX31" fmla="*/ 51474 w 5952405"/>
              <a:gd name="connsiteY31" fmla="*/ 2019425 h 4412648"/>
              <a:gd name="connsiteX32" fmla="*/ 1112968 w 5952405"/>
              <a:gd name="connsiteY32" fmla="*/ 191458 h 4412648"/>
              <a:gd name="connsiteX33" fmla="*/ 1437823 w 5952405"/>
              <a:gd name="connsiteY33" fmla="*/ 0 h 4412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5952405" h="4412648">
                <a:moveTo>
                  <a:pt x="5087889" y="880798"/>
                </a:moveTo>
                <a:cubicBezTo>
                  <a:pt x="5087889" y="880798"/>
                  <a:pt x="5087889" y="880798"/>
                  <a:pt x="5602872" y="880798"/>
                </a:cubicBezTo>
                <a:cubicBezTo>
                  <a:pt x="5636241" y="880798"/>
                  <a:pt x="5666272" y="898528"/>
                  <a:pt x="5682956" y="927340"/>
                </a:cubicBezTo>
                <a:cubicBezTo>
                  <a:pt x="5682956" y="927340"/>
                  <a:pt x="5682956" y="927340"/>
                  <a:pt x="5939892" y="1371716"/>
                </a:cubicBezTo>
                <a:cubicBezTo>
                  <a:pt x="5956576" y="1399421"/>
                  <a:pt x="5956576" y="1434882"/>
                  <a:pt x="5939892" y="1462586"/>
                </a:cubicBezTo>
                <a:cubicBezTo>
                  <a:pt x="5939892" y="1462586"/>
                  <a:pt x="5939892" y="1462586"/>
                  <a:pt x="5682956" y="1906962"/>
                </a:cubicBezTo>
                <a:cubicBezTo>
                  <a:pt x="5666272" y="1935775"/>
                  <a:pt x="5636241" y="1953505"/>
                  <a:pt x="5602872" y="1953505"/>
                </a:cubicBezTo>
                <a:cubicBezTo>
                  <a:pt x="5602872" y="1953505"/>
                  <a:pt x="5602872" y="1953505"/>
                  <a:pt x="5087889" y="1953505"/>
                </a:cubicBezTo>
                <a:cubicBezTo>
                  <a:pt x="5055632" y="1953505"/>
                  <a:pt x="5024489" y="1935775"/>
                  <a:pt x="5008916" y="1906962"/>
                </a:cubicBezTo>
                <a:cubicBezTo>
                  <a:pt x="5008916" y="1906962"/>
                  <a:pt x="5008916" y="1906962"/>
                  <a:pt x="4750868" y="1462586"/>
                </a:cubicBezTo>
                <a:cubicBezTo>
                  <a:pt x="4734184" y="1434882"/>
                  <a:pt x="4734184" y="1399421"/>
                  <a:pt x="4750868" y="1371716"/>
                </a:cubicBezTo>
                <a:cubicBezTo>
                  <a:pt x="4750868" y="1371716"/>
                  <a:pt x="4750868" y="1371716"/>
                  <a:pt x="5008916" y="927340"/>
                </a:cubicBezTo>
                <a:cubicBezTo>
                  <a:pt x="5024489" y="898528"/>
                  <a:pt x="5055632" y="880798"/>
                  <a:pt x="5087889" y="880798"/>
                </a:cubicBezTo>
                <a:close/>
                <a:moveTo>
                  <a:pt x="1437823" y="0"/>
                </a:moveTo>
                <a:cubicBezTo>
                  <a:pt x="1437823" y="0"/>
                  <a:pt x="1437823" y="0"/>
                  <a:pt x="3556238" y="0"/>
                </a:cubicBezTo>
                <a:cubicBezTo>
                  <a:pt x="3693500" y="0"/>
                  <a:pt x="3817038" y="72936"/>
                  <a:pt x="3885668" y="191458"/>
                </a:cubicBezTo>
                <a:cubicBezTo>
                  <a:pt x="3885668" y="191458"/>
                  <a:pt x="3885668" y="191458"/>
                  <a:pt x="4942588" y="2019425"/>
                </a:cubicBezTo>
                <a:cubicBezTo>
                  <a:pt x="5011220" y="2133388"/>
                  <a:pt x="5011220" y="2279261"/>
                  <a:pt x="4942588" y="2393224"/>
                </a:cubicBezTo>
                <a:cubicBezTo>
                  <a:pt x="4942588" y="2393224"/>
                  <a:pt x="4942588" y="2393224"/>
                  <a:pt x="4550147" y="3071961"/>
                </a:cubicBezTo>
                <a:lnTo>
                  <a:pt x="4549818" y="3072530"/>
                </a:lnTo>
                <a:lnTo>
                  <a:pt x="4539741" y="3072530"/>
                </a:lnTo>
                <a:cubicBezTo>
                  <a:pt x="4403802" y="3072530"/>
                  <a:pt x="4131924" y="3072530"/>
                  <a:pt x="3588169" y="3072530"/>
                </a:cubicBezTo>
                <a:cubicBezTo>
                  <a:pt x="3529910" y="3072530"/>
                  <a:pt x="3458704" y="3110912"/>
                  <a:pt x="3432811" y="3158889"/>
                </a:cubicBezTo>
                <a:cubicBezTo>
                  <a:pt x="3432811" y="3158889"/>
                  <a:pt x="3432811" y="3158889"/>
                  <a:pt x="2889055" y="4089642"/>
                </a:cubicBezTo>
                <a:cubicBezTo>
                  <a:pt x="2859925" y="4140817"/>
                  <a:pt x="2859925" y="4217580"/>
                  <a:pt x="2889055" y="4268756"/>
                </a:cubicBezTo>
                <a:cubicBezTo>
                  <a:pt x="2889055" y="4268756"/>
                  <a:pt x="2889055" y="4268756"/>
                  <a:pt x="2957025" y="4385100"/>
                </a:cubicBezTo>
                <a:lnTo>
                  <a:pt x="2973119" y="4412648"/>
                </a:lnTo>
                <a:lnTo>
                  <a:pt x="2913734" y="4412648"/>
                </a:lnTo>
                <a:cubicBezTo>
                  <a:pt x="2599952" y="4412648"/>
                  <a:pt x="2132928" y="4412648"/>
                  <a:pt x="1437823" y="4412648"/>
                </a:cubicBezTo>
                <a:cubicBezTo>
                  <a:pt x="1305136" y="4412648"/>
                  <a:pt x="1177025" y="4339712"/>
                  <a:pt x="1112968" y="4221190"/>
                </a:cubicBezTo>
                <a:cubicBezTo>
                  <a:pt x="1112968" y="4221190"/>
                  <a:pt x="1112968" y="4221190"/>
                  <a:pt x="51474" y="2393224"/>
                </a:cubicBezTo>
                <a:cubicBezTo>
                  <a:pt x="-17158" y="2279261"/>
                  <a:pt x="-17158" y="2133388"/>
                  <a:pt x="51474" y="2019425"/>
                </a:cubicBezTo>
                <a:cubicBezTo>
                  <a:pt x="51474" y="2019425"/>
                  <a:pt x="51474" y="2019425"/>
                  <a:pt x="1112968" y="191458"/>
                </a:cubicBezTo>
                <a:cubicBezTo>
                  <a:pt x="1177025" y="72936"/>
                  <a:pt x="1305136" y="0"/>
                  <a:pt x="1437823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81912" y="1874520"/>
            <a:ext cx="3447288" cy="1792224"/>
          </a:xfrm>
        </p:spPr>
        <p:txBody>
          <a:bodyPr anchor="b">
            <a:normAutofit/>
          </a:bodyPr>
          <a:lstStyle/>
          <a:p>
            <a:pPr algn="l"/>
            <a:r>
              <a:rPr lang="en-US" sz="4400">
                <a:solidFill>
                  <a:schemeClr val="bg1"/>
                </a:solidFill>
                <a:cs typeface="Calibri Light"/>
              </a:rPr>
              <a:t>School of Sanctuary </a:t>
            </a:r>
            <a:endParaRPr lang="en-US" sz="4400">
              <a:solidFill>
                <a:schemeClr val="bg1"/>
              </a:solidFill>
            </a:endParaRPr>
          </a:p>
          <a:p>
            <a:pPr algn="l"/>
            <a:endParaRPr lang="en-US" sz="4400">
              <a:solidFill>
                <a:schemeClr val="bg1"/>
              </a:solidFill>
            </a:endParaRPr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89E7A3B0-8177-473E-B1D0-59D0661DCB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00521" y="4146804"/>
            <a:ext cx="2527006" cy="2213337"/>
          </a:xfrm>
          <a:custGeom>
            <a:avLst/>
            <a:gdLst>
              <a:gd name="connsiteX0" fmla="*/ 853538 w 2991693"/>
              <a:gd name="connsiteY0" fmla="*/ 0 h 2651787"/>
              <a:gd name="connsiteX1" fmla="*/ 2141030 w 2991693"/>
              <a:gd name="connsiteY1" fmla="*/ 0 h 2651787"/>
              <a:gd name="connsiteX2" fmla="*/ 2324957 w 2991693"/>
              <a:gd name="connsiteY2" fmla="*/ 103466 h 2651787"/>
              <a:gd name="connsiteX3" fmla="*/ 2968702 w 2991693"/>
              <a:gd name="connsiteY3" fmla="*/ 1218596 h 2651787"/>
              <a:gd name="connsiteX4" fmla="*/ 2968702 w 2991693"/>
              <a:gd name="connsiteY4" fmla="*/ 1433192 h 2651787"/>
              <a:gd name="connsiteX5" fmla="*/ 2324957 w 2991693"/>
              <a:gd name="connsiteY5" fmla="*/ 2548321 h 2651787"/>
              <a:gd name="connsiteX6" fmla="*/ 2141030 w 2991693"/>
              <a:gd name="connsiteY6" fmla="*/ 2651787 h 2651787"/>
              <a:gd name="connsiteX7" fmla="*/ 853538 w 2991693"/>
              <a:gd name="connsiteY7" fmla="*/ 2651787 h 2651787"/>
              <a:gd name="connsiteX8" fmla="*/ 669612 w 2991693"/>
              <a:gd name="connsiteY8" fmla="*/ 2548321 h 2651787"/>
              <a:gd name="connsiteX9" fmla="*/ 25866 w 2991693"/>
              <a:gd name="connsiteY9" fmla="*/ 1433192 h 2651787"/>
              <a:gd name="connsiteX10" fmla="*/ 25866 w 2991693"/>
              <a:gd name="connsiteY10" fmla="*/ 1218596 h 2651787"/>
              <a:gd name="connsiteX11" fmla="*/ 669612 w 2991693"/>
              <a:gd name="connsiteY11" fmla="*/ 103466 h 2651787"/>
              <a:gd name="connsiteX12" fmla="*/ 853538 w 2991693"/>
              <a:gd name="connsiteY12" fmla="*/ 0 h 265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91693" h="2651787">
                <a:moveTo>
                  <a:pt x="853538" y="0"/>
                </a:moveTo>
                <a:cubicBezTo>
                  <a:pt x="2141030" y="0"/>
                  <a:pt x="2141030" y="0"/>
                  <a:pt x="2141030" y="0"/>
                </a:cubicBezTo>
                <a:cubicBezTo>
                  <a:pt x="2206170" y="0"/>
                  <a:pt x="2290471" y="45985"/>
                  <a:pt x="2324957" y="103466"/>
                </a:cubicBezTo>
                <a:cubicBezTo>
                  <a:pt x="2968702" y="1218596"/>
                  <a:pt x="2968702" y="1218596"/>
                  <a:pt x="2968702" y="1218596"/>
                </a:cubicBezTo>
                <a:cubicBezTo>
                  <a:pt x="2999357" y="1279909"/>
                  <a:pt x="2999357" y="1371878"/>
                  <a:pt x="2968702" y="1433192"/>
                </a:cubicBezTo>
                <a:cubicBezTo>
                  <a:pt x="2324957" y="2548321"/>
                  <a:pt x="2324957" y="2548321"/>
                  <a:pt x="2324957" y="2548321"/>
                </a:cubicBezTo>
                <a:cubicBezTo>
                  <a:pt x="2290471" y="2605803"/>
                  <a:pt x="2206170" y="2651787"/>
                  <a:pt x="2141030" y="2651787"/>
                </a:cubicBezTo>
                <a:lnTo>
                  <a:pt x="853538" y="2651787"/>
                </a:lnTo>
                <a:cubicBezTo>
                  <a:pt x="784566" y="2651787"/>
                  <a:pt x="700266" y="2605803"/>
                  <a:pt x="669612" y="2548321"/>
                </a:cubicBezTo>
                <a:cubicBezTo>
                  <a:pt x="25866" y="1433192"/>
                  <a:pt x="25866" y="1433192"/>
                  <a:pt x="25866" y="1433192"/>
                </a:cubicBezTo>
                <a:cubicBezTo>
                  <a:pt x="-8621" y="1371878"/>
                  <a:pt x="-8621" y="1279909"/>
                  <a:pt x="25866" y="1218596"/>
                </a:cubicBezTo>
                <a:cubicBezTo>
                  <a:pt x="669612" y="103466"/>
                  <a:pt x="669612" y="103466"/>
                  <a:pt x="669612" y="103466"/>
                </a:cubicBezTo>
                <a:cubicBezTo>
                  <a:pt x="700266" y="45985"/>
                  <a:pt x="784566" y="0"/>
                  <a:pt x="853538" y="0"/>
                </a:cubicBezTo>
                <a:close/>
              </a:path>
            </a:pathLst>
          </a:custGeom>
          <a:solidFill>
            <a:srgbClr val="FFFFFF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8748" y="3151695"/>
            <a:ext cx="4030450" cy="1094722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US" sz="2800">
                <a:solidFill>
                  <a:schemeClr val="bg1"/>
                </a:solidFill>
                <a:cs typeface="Calibri"/>
              </a:rPr>
              <a:t>Made by Kaya Williams : )</a:t>
            </a:r>
          </a:p>
          <a:p>
            <a:pPr algn="l"/>
            <a:r>
              <a:rPr lang="en-US" sz="2800">
                <a:solidFill>
                  <a:schemeClr val="bg1"/>
                </a:solidFill>
                <a:cs typeface="Calibri"/>
              </a:rPr>
              <a:t>And Edna </a:t>
            </a:r>
            <a:r>
              <a:rPr lang="en-US" sz="2800" err="1">
                <a:solidFill>
                  <a:schemeClr val="bg1"/>
                </a:solidFill>
                <a:cs typeface="Calibri"/>
              </a:rPr>
              <a:t>Omorodion</a:t>
            </a:r>
            <a:endParaRPr lang="en-US" sz="2800">
              <a:solidFill>
                <a:schemeClr val="bg1"/>
              </a:solidFill>
              <a:cs typeface="Calibri"/>
            </a:endParaRP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C4A7B054-9DD3-DA8A-9A3C-745881C8AB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758" b="4655"/>
          <a:stretch/>
        </p:blipFill>
        <p:spPr>
          <a:xfrm>
            <a:off x="4143555" y="4328693"/>
            <a:ext cx="2324989" cy="2039697"/>
          </a:xfrm>
          <a:custGeom>
            <a:avLst/>
            <a:gdLst/>
            <a:ahLst/>
            <a:cxnLst/>
            <a:rect l="l" t="t" r="r" b="b"/>
            <a:pathLst>
              <a:path w="2298408" h="2013116">
                <a:moveTo>
                  <a:pt x="655742" y="0"/>
                </a:moveTo>
                <a:cubicBezTo>
                  <a:pt x="1644875" y="0"/>
                  <a:pt x="1644875" y="0"/>
                  <a:pt x="1644875" y="0"/>
                </a:cubicBezTo>
                <a:cubicBezTo>
                  <a:pt x="1694920" y="0"/>
                  <a:pt x="1759685" y="34910"/>
                  <a:pt x="1786179" y="78547"/>
                </a:cubicBezTo>
                <a:cubicBezTo>
                  <a:pt x="2280745" y="925103"/>
                  <a:pt x="2280745" y="925103"/>
                  <a:pt x="2280745" y="925103"/>
                </a:cubicBezTo>
                <a:cubicBezTo>
                  <a:pt x="2304296" y="971649"/>
                  <a:pt x="2304296" y="1041468"/>
                  <a:pt x="2280745" y="1088014"/>
                </a:cubicBezTo>
                <a:cubicBezTo>
                  <a:pt x="1786179" y="1934570"/>
                  <a:pt x="1786179" y="1934570"/>
                  <a:pt x="1786179" y="1934570"/>
                </a:cubicBezTo>
                <a:cubicBezTo>
                  <a:pt x="1759685" y="1978207"/>
                  <a:pt x="1694920" y="2013116"/>
                  <a:pt x="1644875" y="2013116"/>
                </a:cubicBezTo>
                <a:lnTo>
                  <a:pt x="655742" y="2013116"/>
                </a:lnTo>
                <a:cubicBezTo>
                  <a:pt x="602753" y="2013116"/>
                  <a:pt x="537989" y="1978207"/>
                  <a:pt x="514438" y="1934570"/>
                </a:cubicBezTo>
                <a:cubicBezTo>
                  <a:pt x="19872" y="1088014"/>
                  <a:pt x="19872" y="1088014"/>
                  <a:pt x="19872" y="1088014"/>
                </a:cubicBezTo>
                <a:cubicBezTo>
                  <a:pt x="-6623" y="1041468"/>
                  <a:pt x="-6623" y="971649"/>
                  <a:pt x="19872" y="925103"/>
                </a:cubicBezTo>
                <a:cubicBezTo>
                  <a:pt x="514438" y="78547"/>
                  <a:pt x="514438" y="78547"/>
                  <a:pt x="514438" y="78547"/>
                </a:cubicBezTo>
                <a:cubicBezTo>
                  <a:pt x="537989" y="34910"/>
                  <a:pt x="602753" y="0"/>
                  <a:pt x="655742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8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BF55C6-AB3C-36E8-9E38-8F1649B92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1327438"/>
            <a:ext cx="5595923" cy="1461778"/>
          </a:xfrm>
        </p:spPr>
        <p:txBody>
          <a:bodyPr anchor="b">
            <a:normAutofit/>
          </a:bodyPr>
          <a:lstStyle/>
          <a:p>
            <a:r>
              <a:rPr lang="en-US" b="1">
                <a:solidFill>
                  <a:srgbClr val="FF0000"/>
                </a:solidFill>
                <a:cs typeface="Calibri Light"/>
              </a:rPr>
              <a:t>What is a school of Sanctuary?</a:t>
            </a:r>
            <a:endParaRPr lang="en-US" b="1" err="1">
              <a:solidFill>
                <a:srgbClr val="FF0000"/>
              </a:solidFill>
            </a:endParaRPr>
          </a:p>
        </p:txBody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4300F7B2-2FBB-4B65-B588-633176602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125375" y="1311536"/>
            <a:ext cx="675351" cy="595380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EFA5A327-531A-495C-BCA7-27F04811A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703265" y="1059710"/>
            <a:ext cx="550492" cy="485306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1EE544-AD27-A81E-7EBA-A55BC80BC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81008" y="2842687"/>
            <a:ext cx="5163106" cy="308887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>
                <a:solidFill>
                  <a:srgbClr val="FFC000"/>
                </a:solidFill>
                <a:cs typeface="Calibri"/>
              </a:rPr>
              <a:t>Well, a school of Sanctuary is a school that is safe and a school that is welcoming, kind and a place for children seeking Sanctuary.</a:t>
            </a:r>
          </a:p>
          <a:p>
            <a:pPr marL="0" indent="0">
              <a:buNone/>
            </a:pPr>
            <a:r>
              <a:rPr lang="en-US" sz="2400" b="1">
                <a:solidFill>
                  <a:srgbClr val="FFC000"/>
                </a:solidFill>
                <a:cs typeface="Calibri"/>
              </a:rPr>
              <a:t>A place/school where children can go because there is a war in their country, they are having trouble in their house or just want a safe place to go.</a:t>
            </a:r>
          </a:p>
        </p:txBody>
      </p:sp>
      <p:sp>
        <p:nvSpPr>
          <p:cNvPr id="15" name="Freeform 5">
            <a:extLst>
              <a:ext uri="{FF2B5EF4-FFF2-40B4-BE49-F238E27FC236}">
                <a16:creationId xmlns:a16="http://schemas.microsoft.com/office/drawing/2014/main" id="{09C89D1D-8C73-4FE3-BB9A-0A66D0F9C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882856" y="1645694"/>
            <a:ext cx="4689240" cy="411502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5080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18253E21-E2C4-572D-BF5F-396CCE5DAF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 flipH="1" flipV="1">
            <a:off x="7818265" y="2156160"/>
            <a:ext cx="2818681" cy="3096420"/>
          </a:xfrm>
          <a:prstGeom prst="rect">
            <a:avLst/>
          </a:prstGeom>
        </p:spPr>
      </p:pic>
      <p:sp>
        <p:nvSpPr>
          <p:cNvPr id="8" name="Star: 5 Points 7">
            <a:extLst>
              <a:ext uri="{FF2B5EF4-FFF2-40B4-BE49-F238E27FC236}">
                <a16:creationId xmlns:a16="http://schemas.microsoft.com/office/drawing/2014/main" id="{C54ECC9E-5ECD-E3DB-AE23-1E5C9DB070D6}"/>
              </a:ext>
            </a:extLst>
          </p:cNvPr>
          <p:cNvSpPr/>
          <p:nvPr/>
        </p:nvSpPr>
        <p:spPr>
          <a:xfrm>
            <a:off x="526814" y="310444"/>
            <a:ext cx="1759185" cy="959555"/>
          </a:xfrm>
          <a:prstGeom prst="star5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3D1B0151-C7C5-F630-9B4B-2B1A2BEE06A9}"/>
              </a:ext>
            </a:extLst>
          </p:cNvPr>
          <p:cNvSpPr/>
          <p:nvPr/>
        </p:nvSpPr>
        <p:spPr>
          <a:xfrm>
            <a:off x="10225851" y="348074"/>
            <a:ext cx="1524000" cy="1194740"/>
          </a:xfrm>
          <a:prstGeom prst="star5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row: Curved Right 5">
            <a:extLst>
              <a:ext uri="{FF2B5EF4-FFF2-40B4-BE49-F238E27FC236}">
                <a16:creationId xmlns:a16="http://schemas.microsoft.com/office/drawing/2014/main" id="{C288FC51-85DE-C914-AED2-B85E20C07F1B}"/>
              </a:ext>
            </a:extLst>
          </p:cNvPr>
          <p:cNvSpPr/>
          <p:nvPr/>
        </p:nvSpPr>
        <p:spPr>
          <a:xfrm>
            <a:off x="0" y="1646296"/>
            <a:ext cx="1288815" cy="2116666"/>
          </a:xfrm>
          <a:prstGeom prst="curv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Arrow: Curved Left 6">
            <a:extLst>
              <a:ext uri="{FF2B5EF4-FFF2-40B4-BE49-F238E27FC236}">
                <a16:creationId xmlns:a16="http://schemas.microsoft.com/office/drawing/2014/main" id="{84DC01AB-B339-E023-F99D-69B3F83F732B}"/>
              </a:ext>
            </a:extLst>
          </p:cNvPr>
          <p:cNvSpPr/>
          <p:nvPr/>
        </p:nvSpPr>
        <p:spPr>
          <a:xfrm>
            <a:off x="6098515" y="1648813"/>
            <a:ext cx="1326444" cy="2116665"/>
          </a:xfrm>
          <a:prstGeom prst="curvedLef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824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414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326D86-315F-6A4A-85F8-03B745EC6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516804"/>
            <a:ext cx="6594189" cy="162521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cs typeface="Calibri Light"/>
              </a:rPr>
              <a:t>Why do we want  to be a school of Sanctuary?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6D30126-6314-4A93-B27E-5C66CF7819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4" y="2432305"/>
            <a:ext cx="7056669" cy="4102852"/>
          </a:xfrm>
          <a:prstGeom prst="rect">
            <a:avLst/>
          </a:prstGeom>
          <a:solidFill>
            <a:srgbClr val="7F7F7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map&#10;&#10;Description automatically generated">
            <a:extLst>
              <a:ext uri="{FF2B5EF4-FFF2-40B4-BE49-F238E27FC236}">
                <a16:creationId xmlns:a16="http://schemas.microsoft.com/office/drawing/2014/main" id="{AD5D12BB-79D6-1B07-54C2-BC6805E1C5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44" y="3112916"/>
            <a:ext cx="6579910" cy="274162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7BD1D2-4A33-A998-EC33-400C831178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09468" y="917725"/>
            <a:ext cx="3744590" cy="5529695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>
                <a:solidFill>
                  <a:srgbClr val="FFFFFF"/>
                </a:solidFill>
                <a:cs typeface="Calibri"/>
              </a:rPr>
              <a:t>We want to be a school of sanctuary for many reasons:</a:t>
            </a:r>
          </a:p>
          <a:p>
            <a:r>
              <a:rPr lang="en-US">
                <a:solidFill>
                  <a:srgbClr val="FFFFFF"/>
                </a:solidFill>
                <a:cs typeface="Calibri"/>
              </a:rPr>
              <a:t>We want to make a difference,</a:t>
            </a:r>
          </a:p>
          <a:p>
            <a:r>
              <a:rPr lang="en-US">
                <a:solidFill>
                  <a:srgbClr val="FFFFFF"/>
                </a:solidFill>
                <a:cs typeface="Calibri"/>
              </a:rPr>
              <a:t>We are a kind school,</a:t>
            </a:r>
          </a:p>
          <a:p>
            <a:r>
              <a:rPr lang="en-US">
                <a:solidFill>
                  <a:srgbClr val="FFFFFF"/>
                </a:solidFill>
                <a:cs typeface="Calibri"/>
              </a:rPr>
              <a:t>It is a good thing,</a:t>
            </a:r>
          </a:p>
          <a:p>
            <a:r>
              <a:rPr lang="en-US">
                <a:solidFill>
                  <a:srgbClr val="FFFFFF"/>
                </a:solidFill>
                <a:cs typeface="Calibri"/>
              </a:rPr>
              <a:t>We want to help people,</a:t>
            </a:r>
          </a:p>
          <a:p>
            <a:r>
              <a:rPr lang="en-US">
                <a:solidFill>
                  <a:srgbClr val="FFFFFF"/>
                </a:solidFill>
                <a:cs typeface="Calibri"/>
              </a:rPr>
              <a:t>If we were in that position, we would feel scared.</a:t>
            </a:r>
          </a:p>
          <a:p>
            <a:endParaRPr lang="en-US" sz="2000">
              <a:solidFill>
                <a:srgbClr val="FFFFFF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54568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8D8B73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FA11AD-942A-02AD-884C-259517246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91260"/>
            <a:ext cx="6594189" cy="162521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cs typeface="Calibri Light"/>
              </a:rPr>
              <a:t>What does Sanctuary mean?</a:t>
            </a:r>
          </a:p>
        </p:txBody>
      </p:sp>
      <p:pic>
        <p:nvPicPr>
          <p:cNvPr id="5" name="Picture 5" descr="A picture containing nature, sunset&#10;&#10;Description automatically generated">
            <a:extLst>
              <a:ext uri="{FF2B5EF4-FFF2-40B4-BE49-F238E27FC236}">
                <a16:creationId xmlns:a16="http://schemas.microsoft.com/office/drawing/2014/main" id="{4B74B40D-C23A-4A4A-50AD-9DD9C9F083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418" b="1"/>
          <a:stretch/>
        </p:blipFill>
        <p:spPr>
          <a:xfrm>
            <a:off x="327547" y="2454903"/>
            <a:ext cx="7058306" cy="4080254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6975" y="321732"/>
            <a:ext cx="431329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09F6AC-767A-2E7A-47FC-7E6286489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0653" y="889503"/>
            <a:ext cx="3763405" cy="5106362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>
                <a:solidFill>
                  <a:srgbClr val="FFFFFF"/>
                </a:solidFill>
                <a:cs typeface="Calibri"/>
              </a:rPr>
              <a:t>Sanctuary means as safe place. For example, there is something called a sanctuary for animals so animals in danger would go to a sanctuary for animals where they can be safe and have peace. </a:t>
            </a:r>
          </a:p>
          <a:p>
            <a:r>
              <a:rPr lang="en-US">
                <a:solidFill>
                  <a:srgbClr val="FFFFFF"/>
                </a:solidFill>
                <a:cs typeface="Calibri"/>
              </a:rPr>
              <a:t>So as humans and a school we want to provide that safety!</a:t>
            </a:r>
          </a:p>
        </p:txBody>
      </p:sp>
    </p:spTree>
    <p:extLst>
      <p:ext uri="{BB962C8B-B14F-4D97-AF65-F5344CB8AC3E}">
        <p14:creationId xmlns:p14="http://schemas.microsoft.com/office/powerpoint/2010/main" val="332515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313461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7B4B3E-70B7-4379-B1C5-6641102C3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91260"/>
            <a:ext cx="6594189" cy="162521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cs typeface="Calibri Light"/>
              </a:rPr>
              <a:t>About us</a:t>
            </a:r>
            <a:endParaRPr lang="en-US">
              <a:solidFill>
                <a:srgbClr val="FFFFFF"/>
              </a:solidFill>
            </a:endParaRPr>
          </a:p>
        </p:txBody>
      </p:sp>
      <p:pic>
        <p:nvPicPr>
          <p:cNvPr id="4" name="Picture 4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EE186715-9C73-7CD3-F614-2B2E284830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911" r="1" b="23282"/>
          <a:stretch/>
        </p:blipFill>
        <p:spPr>
          <a:xfrm>
            <a:off x="327547" y="2454903"/>
            <a:ext cx="7058306" cy="4080254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6975" y="321732"/>
            <a:ext cx="431329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141C83-0E40-BC5B-C53B-E1513BFEE7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3024" y="626096"/>
            <a:ext cx="3801034" cy="5915398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000">
                <a:solidFill>
                  <a:srgbClr val="FFFFFF"/>
                </a:solidFill>
                <a:latin typeface="Calibri"/>
                <a:ea typeface="+mn-lt"/>
                <a:cs typeface="+mn-lt"/>
              </a:rPr>
              <a:t>Christchurch school is a thriving school where children enjoy learning and spending time with their friends.  In Christchurch School we encourage everyone to show respect,  to reflect, take responsibility and reach their potential. </a:t>
            </a:r>
            <a:endParaRPr lang="en-US" sz="2000">
              <a:solidFill>
                <a:srgbClr val="FFFFFF"/>
              </a:solidFill>
              <a:latin typeface="Calibri"/>
              <a:cs typeface="Calibri" panose="020F0502020204030204"/>
            </a:endParaRPr>
          </a:p>
          <a:p>
            <a:r>
              <a:rPr lang="en-US" sz="2000">
                <a:solidFill>
                  <a:srgbClr val="FFFFFF"/>
                </a:solidFill>
                <a:latin typeface="Calibri"/>
                <a:ea typeface="+mn-lt"/>
                <a:cs typeface="+mn-lt"/>
              </a:rPr>
              <a:t>We are a busy but friendly school, with lots going on.</a:t>
            </a:r>
            <a:endParaRPr lang="en-US" sz="2000">
              <a:solidFill>
                <a:srgbClr val="FFFFFF"/>
              </a:solidFill>
              <a:latin typeface="Calibri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395588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4" y="448055"/>
            <a:ext cx="3414370" cy="3801257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AC4D31-0E70-D7BB-C523-85E813129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31519"/>
            <a:ext cx="2845191" cy="3237579"/>
          </a:xfrm>
        </p:spPr>
        <p:txBody>
          <a:bodyPr>
            <a:normAutofit/>
          </a:bodyPr>
          <a:lstStyle/>
          <a:p>
            <a:r>
              <a:rPr lang="en-US" sz="3800">
                <a:solidFill>
                  <a:srgbClr val="FFFFFF"/>
                </a:solidFill>
                <a:cs typeface="Calibri Light"/>
              </a:rPr>
              <a:t>We need to be a beacon of light!</a:t>
            </a:r>
            <a:endParaRPr lang="en-US" sz="3800">
              <a:solidFill>
                <a:srgbClr val="FFFFFF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19227"/>
            <a:ext cx="3414369" cy="1979852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4603" y="448055"/>
            <a:ext cx="7688475" cy="595274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B95299-311D-B75C-2F6B-382405BEE3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709" y="686862"/>
            <a:ext cx="7037591" cy="547512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3600">
                <a:cs typeface="Calibri"/>
              </a:rPr>
              <a:t>We need to be a beacon of light because:</a:t>
            </a:r>
          </a:p>
          <a:p>
            <a:pPr marL="457200" indent="-457200"/>
            <a:r>
              <a:rPr lang="en-US" sz="3600">
                <a:cs typeface="Calibri"/>
              </a:rPr>
              <a:t>We are a church school,</a:t>
            </a:r>
          </a:p>
          <a:p>
            <a:pPr marL="457200" indent="-457200"/>
            <a:r>
              <a:rPr lang="en-US" sz="3600">
                <a:cs typeface="Calibri"/>
              </a:rPr>
              <a:t>We will make that difference,</a:t>
            </a:r>
          </a:p>
          <a:p>
            <a:pPr marL="457200" indent="-457200"/>
            <a:r>
              <a:rPr lang="en-US" sz="3600">
                <a:cs typeface="Calibri"/>
              </a:rPr>
              <a:t>It is an AMAZING thing to be,</a:t>
            </a:r>
          </a:p>
          <a:p>
            <a:pPr marL="457200" indent="-457200"/>
            <a:r>
              <a:rPr lang="en-US" sz="3600">
                <a:cs typeface="Calibri"/>
              </a:rPr>
              <a:t>We spread kindness like glitter,</a:t>
            </a:r>
          </a:p>
          <a:p>
            <a:pPr marL="457200" indent="-457200"/>
            <a:r>
              <a:rPr lang="en-US" sz="3600">
                <a:cs typeface="Calibri"/>
              </a:rPr>
              <a:t>And millions of other things!</a:t>
            </a:r>
          </a:p>
        </p:txBody>
      </p:sp>
      <p:sp>
        <p:nvSpPr>
          <p:cNvPr id="6" name="Heart 5">
            <a:extLst>
              <a:ext uri="{FF2B5EF4-FFF2-40B4-BE49-F238E27FC236}">
                <a16:creationId xmlns:a16="http://schemas.microsoft.com/office/drawing/2014/main" id="{9AFC41BF-297D-95C0-6DA0-FD10DF3C0079}"/>
              </a:ext>
            </a:extLst>
          </p:cNvPr>
          <p:cNvSpPr/>
          <p:nvPr/>
        </p:nvSpPr>
        <p:spPr>
          <a:xfrm>
            <a:off x="2201333" y="4572000"/>
            <a:ext cx="1683925" cy="1589851"/>
          </a:xfrm>
          <a:prstGeom prst="hear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miley Face 6">
            <a:extLst>
              <a:ext uri="{FF2B5EF4-FFF2-40B4-BE49-F238E27FC236}">
                <a16:creationId xmlns:a16="http://schemas.microsoft.com/office/drawing/2014/main" id="{B97F5339-98E3-637D-5DE5-FDBDA963A69E}"/>
              </a:ext>
            </a:extLst>
          </p:cNvPr>
          <p:cNvSpPr/>
          <p:nvPr/>
        </p:nvSpPr>
        <p:spPr>
          <a:xfrm>
            <a:off x="470370" y="4524963"/>
            <a:ext cx="1702740" cy="1542814"/>
          </a:xfrm>
          <a:prstGeom prst="smileyFac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1328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1"/>
            <a:ext cx="7058307" cy="259532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7FDEF8-C7DA-7FAF-7545-4F8BA188B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91260"/>
            <a:ext cx="6594189" cy="2147344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cs typeface="Calibri Light"/>
              </a:rPr>
              <a:t>How can we help?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2E632E-3F30-4018-960F-EE3228045D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3" y="3085476"/>
            <a:ext cx="3998237" cy="3449681"/>
          </a:xfrm>
          <a:prstGeom prst="rect">
            <a:avLst/>
          </a:prstGeom>
          <a:solidFill>
            <a:srgbClr val="7F7F7F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4" descr="Face with heart eyes">
            <a:extLst>
              <a:ext uri="{FF2B5EF4-FFF2-40B4-BE49-F238E27FC236}">
                <a16:creationId xmlns:a16="http://schemas.microsoft.com/office/drawing/2014/main" id="{A148A028-3E53-CB68-1E7B-6D60345417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2847" y="3236090"/>
            <a:ext cx="2990907" cy="3161816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015B939-F527-4117-B775-533A401685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8848" y="3090672"/>
            <a:ext cx="2889504" cy="1636776"/>
          </a:xfrm>
          <a:prstGeom prst="rect">
            <a:avLst/>
          </a:prstGeom>
          <a:solidFill>
            <a:srgbClr val="7F7F7F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Graphic 6" descr="Question Mark outline">
            <a:extLst>
              <a:ext uri="{FF2B5EF4-FFF2-40B4-BE49-F238E27FC236}">
                <a16:creationId xmlns:a16="http://schemas.microsoft.com/office/drawing/2014/main" id="{7B670EF8-C3E1-1CE1-9B57-2CA01317EF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63388" y="3057350"/>
            <a:ext cx="1915459" cy="1755532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522BCFB4-3880-430A-9E42-4D844E8F65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8848" y="4901184"/>
            <a:ext cx="2889504" cy="1636776"/>
          </a:xfrm>
          <a:prstGeom prst="rect">
            <a:avLst/>
          </a:prstGeom>
          <a:solidFill>
            <a:srgbClr val="7F7F7F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5" descr="Happy face with large eyes">
            <a:extLst>
              <a:ext uri="{FF2B5EF4-FFF2-40B4-BE49-F238E27FC236}">
                <a16:creationId xmlns:a16="http://schemas.microsoft.com/office/drawing/2014/main" id="{66C29B62-3288-B3EA-5739-0E099CFE3D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225021" y="5038435"/>
            <a:ext cx="1437155" cy="1359471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6975" y="321732"/>
            <a:ext cx="431329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A293A1-5737-0B2C-C97D-700886ED12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57973" y="1619597"/>
            <a:ext cx="3511296" cy="4474878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r>
              <a:rPr lang="en-US">
                <a:solidFill>
                  <a:srgbClr val="FFFFFF"/>
                </a:solidFill>
                <a:cs typeface="Calibri"/>
              </a:rPr>
              <a:t>We can help by:</a:t>
            </a:r>
          </a:p>
          <a:p>
            <a:r>
              <a:rPr lang="en-US">
                <a:solidFill>
                  <a:srgbClr val="FFFFFF"/>
                </a:solidFill>
                <a:cs typeface="Calibri"/>
              </a:rPr>
              <a:t>Make sure you be kind,</a:t>
            </a:r>
          </a:p>
          <a:p>
            <a:r>
              <a:rPr lang="en-US">
                <a:solidFill>
                  <a:srgbClr val="FFFFFF"/>
                </a:solidFill>
                <a:cs typeface="Calibri"/>
              </a:rPr>
              <a:t>Be very welcoming,</a:t>
            </a:r>
          </a:p>
          <a:p>
            <a:r>
              <a:rPr lang="en-US">
                <a:solidFill>
                  <a:srgbClr val="FFFFFF"/>
                </a:solidFill>
                <a:cs typeface="Calibri"/>
              </a:rPr>
              <a:t>Always smile</a:t>
            </a:r>
          </a:p>
          <a:p>
            <a:r>
              <a:rPr lang="en-US">
                <a:solidFill>
                  <a:srgbClr val="FFFFFF"/>
                </a:solidFill>
                <a:cs typeface="Calibri"/>
              </a:rPr>
              <a:t>Telling them our values,</a:t>
            </a:r>
          </a:p>
          <a:p>
            <a:r>
              <a:rPr lang="en-US">
                <a:solidFill>
                  <a:srgbClr val="FFFFFF"/>
                </a:solidFill>
                <a:cs typeface="Calibri"/>
              </a:rPr>
              <a:t>Showing them around,</a:t>
            </a:r>
          </a:p>
          <a:p>
            <a:r>
              <a:rPr lang="en-US">
                <a:solidFill>
                  <a:srgbClr val="FFFFFF"/>
                </a:solidFill>
                <a:cs typeface="Calibri"/>
              </a:rPr>
              <a:t>Have fun with them.</a:t>
            </a:r>
          </a:p>
          <a:p>
            <a:endParaRPr lang="en-US" sz="2200">
              <a:solidFill>
                <a:srgbClr val="FFFFFF"/>
              </a:solidFill>
              <a:cs typeface="Calibri"/>
            </a:endParaRPr>
          </a:p>
          <a:p>
            <a:pPr marL="0" indent="0">
              <a:buNone/>
            </a:pPr>
            <a:endParaRPr lang="en-US" sz="2200">
              <a:solidFill>
                <a:srgbClr val="FFFFFF"/>
              </a:solidFill>
              <a:cs typeface="Calibri"/>
            </a:endParaRPr>
          </a:p>
          <a:p>
            <a:endParaRPr lang="en-US" sz="2200">
              <a:solidFill>
                <a:srgbClr val="FFFFFF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060975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2">
            <a:extLst>
              <a:ext uri="{FF2B5EF4-FFF2-40B4-BE49-F238E27FC236}">
                <a16:creationId xmlns:a16="http://schemas.microsoft.com/office/drawing/2014/main" id="{52C5A181-E905-4B83-AFEF-B225FF30F7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4237" y="453918"/>
            <a:ext cx="2144220" cy="1868815"/>
          </a:xfrm>
          <a:prstGeom prst="rect">
            <a:avLst/>
          </a:prstGeom>
          <a:solidFill>
            <a:srgbClr val="4A7A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6" descr="A picture containing outdoor, shore&#10;&#10;Description automatically generated">
            <a:extLst>
              <a:ext uri="{FF2B5EF4-FFF2-40B4-BE49-F238E27FC236}">
                <a16:creationId xmlns:a16="http://schemas.microsoft.com/office/drawing/2014/main" id="{DBF6FF6D-7D50-9AE4-3D84-174286D65E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3973" r="2" b="6861"/>
          <a:stretch/>
        </p:blipFill>
        <p:spPr>
          <a:xfrm>
            <a:off x="2759441" y="453918"/>
            <a:ext cx="2128525" cy="1868815"/>
          </a:xfrm>
          <a:prstGeom prst="rect">
            <a:avLst/>
          </a:prstGeom>
        </p:spPr>
      </p:pic>
      <p:pic>
        <p:nvPicPr>
          <p:cNvPr id="8" name="Picture 8" descr="A picture containing ocean floor&#10;&#10;Description automatically generated">
            <a:extLst>
              <a:ext uri="{FF2B5EF4-FFF2-40B4-BE49-F238E27FC236}">
                <a16:creationId xmlns:a16="http://schemas.microsoft.com/office/drawing/2014/main" id="{53A47FBA-1D9B-24E1-6E82-E708D722F0D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672" r="-1" b="25963"/>
          <a:stretch/>
        </p:blipFill>
        <p:spPr>
          <a:xfrm>
            <a:off x="455134" y="2482591"/>
            <a:ext cx="4425623" cy="3918209"/>
          </a:xfrm>
          <a:prstGeom prst="rect">
            <a:avLst/>
          </a:prstGeom>
        </p:spPr>
      </p:pic>
      <p:pic>
        <p:nvPicPr>
          <p:cNvPr id="4" name="Picture 4" descr="A picture containing nature, outdoor, cloud&#10;&#10;Description automatically generated">
            <a:extLst>
              <a:ext uri="{FF2B5EF4-FFF2-40B4-BE49-F238E27FC236}">
                <a16:creationId xmlns:a16="http://schemas.microsoft.com/office/drawing/2014/main" id="{687DDAB0-9AE6-065F-0263-5DD5147BD03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16" r="-3" b="-3"/>
          <a:stretch/>
        </p:blipFill>
        <p:spPr>
          <a:xfrm>
            <a:off x="5039582" y="455276"/>
            <a:ext cx="2128524" cy="3918209"/>
          </a:xfrm>
          <a:prstGeom prst="rect">
            <a:avLst/>
          </a:prstGeom>
        </p:spPr>
      </p:pic>
      <p:sp>
        <p:nvSpPr>
          <p:cNvPr id="21" name="Rectangle 14">
            <a:extLst>
              <a:ext uri="{FF2B5EF4-FFF2-40B4-BE49-F238E27FC236}">
                <a16:creationId xmlns:a16="http://schemas.microsoft.com/office/drawing/2014/main" id="{3634A21A-3D5D-4DFA-99F4-16A0319865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21624" y="453918"/>
            <a:ext cx="4413176" cy="3918209"/>
          </a:xfrm>
          <a:prstGeom prst="rect">
            <a:avLst/>
          </a:prstGeom>
          <a:solidFill>
            <a:srgbClr val="4A7A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539B9D-DCB6-2F57-58E7-7EB5087CD1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4164" y="717176"/>
            <a:ext cx="4417497" cy="366025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857250" indent="-857250"/>
            <a:r>
              <a:rPr 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Remember:</a:t>
            </a:r>
            <a:br>
              <a:rPr lang="en-US" sz="3600" b="1" kern="1200"/>
            </a:br>
            <a:r>
              <a:rPr 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Make a difference</a:t>
            </a:r>
            <a:br>
              <a:rPr lang="en-US" sz="3600" b="1" kern="1200"/>
            </a:br>
            <a:r>
              <a:rPr 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Spread kindness like glitter</a:t>
            </a:r>
            <a:br>
              <a:rPr lang="en-US" sz="3600" b="1" kern="1200"/>
            </a:br>
            <a:r>
              <a:rPr 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Be the reason someone smiles!!!!!!!!!!!!!!!!!!!!!!!!!!!!</a:t>
            </a:r>
            <a:br>
              <a:rPr lang="en-US" sz="1900" kern="1200"/>
            </a:br>
            <a:r>
              <a:rPr lang="en-US" sz="19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 </a:t>
            </a:r>
          </a:p>
        </p:txBody>
      </p:sp>
      <p:sp>
        <p:nvSpPr>
          <p:cNvPr id="22" name="Rectangle 16">
            <a:extLst>
              <a:ext uri="{FF2B5EF4-FFF2-40B4-BE49-F238E27FC236}">
                <a16:creationId xmlns:a16="http://schemas.microsoft.com/office/drawing/2014/main" id="{A45CA7EE-A5CB-4305-88A0-F94C85A7BD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39580" y="4533661"/>
            <a:ext cx="2108279" cy="1867139"/>
          </a:xfrm>
          <a:prstGeom prst="rect">
            <a:avLst/>
          </a:prstGeom>
          <a:solidFill>
            <a:srgbClr val="4A7A8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7" descr="A picture containing nature, cloud, night sky&#10;&#10;Description automatically generated">
            <a:extLst>
              <a:ext uri="{FF2B5EF4-FFF2-40B4-BE49-F238E27FC236}">
                <a16:creationId xmlns:a16="http://schemas.microsoft.com/office/drawing/2014/main" id="{91F892A2-B95F-5EC0-586F-533429302BE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963" r="5827" b="-2"/>
          <a:stretch/>
        </p:blipFill>
        <p:spPr>
          <a:xfrm>
            <a:off x="7318437" y="4535267"/>
            <a:ext cx="2136433" cy="1865533"/>
          </a:xfrm>
          <a:prstGeom prst="rect">
            <a:avLst/>
          </a:prstGeom>
        </p:spPr>
      </p:pic>
      <p:pic>
        <p:nvPicPr>
          <p:cNvPr id="5" name="Picture 5" descr="A picture containing bubble, object, sprinkler system, mosquito net&#10;&#10;Description automatically generated">
            <a:extLst>
              <a:ext uri="{FF2B5EF4-FFF2-40B4-BE49-F238E27FC236}">
                <a16:creationId xmlns:a16="http://schemas.microsoft.com/office/drawing/2014/main" id="{D12DBFDC-73C7-21B5-D1DD-B7F667D7F91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4" b="26210"/>
          <a:stretch/>
        </p:blipFill>
        <p:spPr>
          <a:xfrm>
            <a:off x="9609169" y="4535267"/>
            <a:ext cx="2125631" cy="186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6966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School of Sanctuary  </vt:lpstr>
      <vt:lpstr>What is a school of Sanctuary?</vt:lpstr>
      <vt:lpstr>Why do we want  to be a school of Sanctuary?</vt:lpstr>
      <vt:lpstr>What does Sanctuary mean?</vt:lpstr>
      <vt:lpstr>About us</vt:lpstr>
      <vt:lpstr>We need to be a beacon of light!</vt:lpstr>
      <vt:lpstr>How can we help?</vt:lpstr>
      <vt:lpstr>Remember: Make a difference Spread kindness like glitter Be the reason someone smiles!!!!!!!!!!!!!!!!!!!!!!!!!!!! 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2</cp:revision>
  <dcterms:created xsi:type="dcterms:W3CDTF">2023-02-09T13:19:07Z</dcterms:created>
  <dcterms:modified xsi:type="dcterms:W3CDTF">2023-02-14T13:31:18Z</dcterms:modified>
</cp:coreProperties>
</file>