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62" r:id="rId1"/>
  </p:sldMasterIdLst>
  <p:sldIdLst>
    <p:sldId id="256" r:id="rId2"/>
    <p:sldId id="257" r:id="rId3"/>
    <p:sldId id="258" r:id="rId4"/>
    <p:sldId id="259" r:id="rId5"/>
    <p:sldId id="260" r:id="rId6"/>
    <p:sldId id="264" r:id="rId7"/>
    <p:sldId id="261" r:id="rId8"/>
    <p:sldId id="262" r:id="rId9"/>
    <p:sldId id="263" r:id="rId10"/>
    <p:sldId id="265" r:id="rId11"/>
    <p:sldId id="266"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0"/>
    <p:restoredTop sz="94681"/>
  </p:normalViewPr>
  <p:slideViewPr>
    <p:cSldViewPr snapToGrid="0" snapToObjects="1">
      <p:cViewPr>
        <p:scale>
          <a:sx n="69" d="100"/>
          <a:sy n="69" d="100"/>
        </p:scale>
        <p:origin x="2232" y="14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12" name="Freeform 11"/>
          <p:cNvSpPr/>
          <p:nvPr/>
        </p:nvSpPr>
        <p:spPr>
          <a:xfrm>
            <a:off x="-15875" y="0"/>
            <a:ext cx="11683810" cy="6588125"/>
          </a:xfrm>
          <a:custGeom>
            <a:avLst/>
            <a:gdLst/>
            <a:ahLst/>
            <a:cxnLst/>
            <a:rect l="l" t="t" r="r" b="b"/>
            <a:pathLst>
              <a:path w="11683810" h="6588125">
                <a:moveTo>
                  <a:pt x="0" y="0"/>
                </a:moveTo>
                <a:lnTo>
                  <a:pt x="11318691" y="0"/>
                </a:lnTo>
                <a:lnTo>
                  <a:pt x="11683810" y="5976938"/>
                </a:lnTo>
                <a:lnTo>
                  <a:pt x="15875" y="6588125"/>
                </a:lnTo>
                <a:cubicBezTo>
                  <a:pt x="10583" y="4386792"/>
                  <a:pt x="5292" y="2185458"/>
                  <a:pt x="0" y="0"/>
                </a:cubicBezTo>
                <a:close/>
              </a:path>
            </a:pathLst>
          </a:custGeom>
          <a:ln>
            <a:noFill/>
          </a:ln>
          <a:effectLst>
            <a:outerShdw blurRad="101600" dist="152400" dir="43800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0" y="4282257"/>
            <a:ext cx="11329257" cy="2028845"/>
          </a:xfrm>
          <a:custGeom>
            <a:avLst/>
            <a:gdLst/>
            <a:ahLst/>
            <a:cxnLst/>
            <a:rect l="l" t="t" r="r" b="b"/>
            <a:pathLst>
              <a:path w="11329257" h="2028845">
                <a:moveTo>
                  <a:pt x="0" y="588520"/>
                </a:moveTo>
                <a:lnTo>
                  <a:pt x="11244075" y="0"/>
                </a:lnTo>
                <a:lnTo>
                  <a:pt x="11329257" y="1424838"/>
                </a:lnTo>
                <a:lnTo>
                  <a:pt x="0" y="2028845"/>
                </a:lnTo>
                <a:lnTo>
                  <a:pt x="0" y="588520"/>
                </a:lnTo>
                <a:close/>
              </a:path>
            </a:pathLst>
          </a:custGeom>
          <a:gradFill flip="none" rotWithShape="1">
            <a:gsLst>
              <a:gs pos="34000">
                <a:schemeClr val="accent2"/>
              </a:gs>
              <a:gs pos="100000">
                <a:schemeClr val="accent2">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26" name="Freeform 25"/>
          <p:cNvSpPr/>
          <p:nvPr/>
        </p:nvSpPr>
        <p:spPr>
          <a:xfrm>
            <a:off x="0" y="0"/>
            <a:ext cx="8719579" cy="456877"/>
          </a:xfrm>
          <a:custGeom>
            <a:avLst/>
            <a:gdLst/>
            <a:ahLst/>
            <a:cxnLst/>
            <a:rect l="l" t="t" r="r" b="b"/>
            <a:pathLst>
              <a:path w="8719579" h="456877">
                <a:moveTo>
                  <a:pt x="0" y="0"/>
                </a:moveTo>
                <a:lnTo>
                  <a:pt x="8719579" y="0"/>
                </a:lnTo>
                <a:lnTo>
                  <a:pt x="0" y="456877"/>
                </a:lnTo>
                <a:lnTo>
                  <a:pt x="0" y="0"/>
                </a:lnTo>
                <a:close/>
              </a:path>
            </a:pathLst>
          </a:custGeom>
          <a:gradFill flip="none" rotWithShape="1">
            <a:gsLst>
              <a:gs pos="34000">
                <a:schemeClr val="accent2"/>
              </a:gs>
              <a:gs pos="100000">
                <a:schemeClr val="accent2">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rot="21420000">
            <a:off x="-161800" y="293317"/>
            <a:ext cx="11367116" cy="5751804"/>
          </a:xfrm>
          <a:custGeom>
            <a:avLst/>
            <a:gdLst/>
            <a:ahLst/>
            <a:cxnLst/>
            <a:rect l="l" t="t" r="r" b="b"/>
            <a:pathLst>
              <a:path w="11367116" h="5751804">
                <a:moveTo>
                  <a:pt x="11346705" y="0"/>
                </a:moveTo>
                <a:cubicBezTo>
                  <a:pt x="11353509" y="1915114"/>
                  <a:pt x="11360312" y="3830229"/>
                  <a:pt x="11367116" y="5745343"/>
                </a:cubicBezTo>
                <a:lnTo>
                  <a:pt x="0" y="5751804"/>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2" name="Title 1"/>
          <p:cNvSpPr>
            <a:spLocks noGrp="1"/>
          </p:cNvSpPr>
          <p:nvPr>
            <p:ph type="ctrTitle"/>
          </p:nvPr>
        </p:nvSpPr>
        <p:spPr>
          <a:xfrm rot="21420000">
            <a:off x="891201" y="662656"/>
            <a:ext cx="9755187" cy="2766528"/>
          </a:xfrm>
        </p:spPr>
        <p:txBody>
          <a:bodyPr anchor="b">
            <a:normAutofit/>
          </a:bodyPr>
          <a:lstStyle>
            <a:lvl1pPr algn="r">
              <a:defRPr sz="8000"/>
            </a:lvl1pPr>
          </a:lstStyle>
          <a:p>
            <a:r>
              <a:rPr lang="en-GB"/>
              <a:t>Click to edit Master title style</a:t>
            </a:r>
            <a:endParaRPr lang="en-US" dirty="0"/>
          </a:p>
        </p:txBody>
      </p:sp>
      <p:sp>
        <p:nvSpPr>
          <p:cNvPr id="3" name="Subtitle 2"/>
          <p:cNvSpPr>
            <a:spLocks noGrp="1"/>
          </p:cNvSpPr>
          <p:nvPr>
            <p:ph type="subTitle" idx="1"/>
          </p:nvPr>
        </p:nvSpPr>
        <p:spPr>
          <a:xfrm rot="21420000">
            <a:off x="983062" y="3505209"/>
            <a:ext cx="9755187" cy="550333"/>
          </a:xfrm>
        </p:spPr>
        <p:txBody>
          <a:bodyPr anchor="t">
            <a:noAutofit/>
          </a:bodyPr>
          <a:lstStyle>
            <a:lvl1pPr marL="0" indent="0" algn="r">
              <a:buNone/>
              <a:defRPr sz="28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a:xfrm rot="21420000">
            <a:off x="4948541" y="4578463"/>
            <a:ext cx="6143653" cy="1163112"/>
          </a:xfrm>
        </p:spPr>
        <p:txBody>
          <a:bodyPr/>
          <a:lstStyle>
            <a:lvl1pPr algn="ctr">
              <a:defRPr sz="5400">
                <a:solidFill>
                  <a:schemeClr val="accent2">
                    <a:lumMod val="50000"/>
                  </a:schemeClr>
                </a:solidFill>
              </a:defRPr>
            </a:lvl1pPr>
          </a:lstStyle>
          <a:p>
            <a:fld id="{48A87A34-81AB-432B-8DAE-1953F412C126}" type="datetimeFigureOut">
              <a:rPr lang="en-US" smtClean="0"/>
              <a:t>4/18/21</a:t>
            </a:fld>
            <a:endParaRPr lang="en-US" dirty="0"/>
          </a:p>
        </p:txBody>
      </p:sp>
      <p:sp>
        <p:nvSpPr>
          <p:cNvPr id="5" name="Footer Placeholder 4"/>
          <p:cNvSpPr>
            <a:spLocks noGrp="1"/>
          </p:cNvSpPr>
          <p:nvPr>
            <p:ph type="ftr" sz="quarter" idx="11"/>
          </p:nvPr>
        </p:nvSpPr>
        <p:spPr>
          <a:xfrm rot="21420000">
            <a:off x="-9144" y="4882896"/>
            <a:ext cx="4050792" cy="1197864"/>
          </a:xfrm>
        </p:spPr>
        <p:txBody>
          <a:bodyPr vert="horz" lIns="91440" tIns="45720" rIns="91440" bIns="45720" rtlCol="0" anchor="ctr"/>
          <a:lstStyle>
            <a:lvl1pPr algn="r">
              <a:defRPr lang="en-US" sz="5400" dirty="0"/>
            </a:lvl1pPr>
          </a:lstStyle>
          <a:p>
            <a:endParaRPr lang="en-US" dirty="0"/>
          </a:p>
        </p:txBody>
      </p:sp>
      <p:sp>
        <p:nvSpPr>
          <p:cNvPr id="6" name="Slide Number Placeholder 5"/>
          <p:cNvSpPr>
            <a:spLocks noGrp="1"/>
          </p:cNvSpPr>
          <p:nvPr>
            <p:ph type="sldNum" sz="quarter" idx="12"/>
          </p:nvPr>
        </p:nvSpPr>
        <p:spPr>
          <a:xfrm rot="21420000">
            <a:off x="9851758" y="3832648"/>
            <a:ext cx="907186" cy="498470"/>
          </a:xfrm>
        </p:spPr>
        <p:txBody>
          <a:bodyPr/>
          <a:lstStyle>
            <a:lvl1pPr>
              <a:defRPr sz="2400">
                <a:solidFill>
                  <a:schemeClr val="tx1">
                    <a:lumMod val="75000"/>
                    <a:lumOff val="25000"/>
                  </a:schemeClr>
                </a:solidFill>
              </a:defRPr>
            </a:lvl1pPr>
          </a:lstStyle>
          <a:p>
            <a:fld id="{6D22F896-40B5-4ADD-8801-0D06FADFA095}" type="slidenum">
              <a:rPr lang="en-US" smtClean="0"/>
              <a:t>‹#›</a:t>
            </a:fld>
            <a:endParaRPr lang="en-US" dirty="0"/>
          </a:p>
        </p:txBody>
      </p:sp>
      <p:sp>
        <p:nvSpPr>
          <p:cNvPr id="25" name="5-Point Star 24"/>
          <p:cNvSpPr/>
          <p:nvPr/>
        </p:nvSpPr>
        <p:spPr>
          <a:xfrm rot="21420000">
            <a:off x="4221385" y="5111356"/>
            <a:ext cx="515386" cy="515386"/>
          </a:xfrm>
          <a:prstGeom prst="star5">
            <a:avLst>
              <a:gd name="adj" fmla="val 26693"/>
              <a:gd name="hf" fmla="val 105146"/>
              <a:gd name="vf" fmla="val 110557"/>
            </a:avLst>
          </a:prstGeom>
          <a:solidFill>
            <a:schemeClr val="tx1">
              <a:alpha val="40000"/>
            </a:schemeClr>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1460642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12" name="Content Placeholder 2"/>
          <p:cNvSpPr>
            <a:spLocks noGrp="1"/>
          </p:cNvSpPr>
          <p:nvPr>
            <p:ph sz="quarter" idx="13"/>
          </p:nvPr>
        </p:nvSpPr>
        <p:spPr>
          <a:xfrm>
            <a:off x="685800" y="2063396"/>
            <a:ext cx="10394707" cy="331118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4/18/21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3999772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4707" cy="3193487"/>
          </a:xfrm>
        </p:spPr>
        <p:txBody>
          <a:bodyPr anchor="b">
            <a:normAutofit/>
          </a:bodyPr>
          <a:lstStyle>
            <a:lvl1pPr algn="l">
              <a:defRPr sz="5400"/>
            </a:lvl1pPr>
          </a:lstStyle>
          <a:p>
            <a:r>
              <a:rPr lang="en-GB"/>
              <a:t>Click to edit Master title style</a:t>
            </a:r>
            <a:endParaRPr lang="en-US" dirty="0"/>
          </a:p>
        </p:txBody>
      </p:sp>
      <p:sp>
        <p:nvSpPr>
          <p:cNvPr id="3" name="Text Placeholder 2"/>
          <p:cNvSpPr>
            <a:spLocks noGrp="1"/>
          </p:cNvSpPr>
          <p:nvPr>
            <p:ph type="body" idx="1"/>
          </p:nvPr>
        </p:nvSpPr>
        <p:spPr>
          <a:xfrm>
            <a:off x="685801" y="3742267"/>
            <a:ext cx="10394707" cy="1639614"/>
          </a:xfrm>
        </p:spPr>
        <p:txBody>
          <a:bodyPr anchor="t">
            <a:normAutofit/>
          </a:bodyPr>
          <a:lstStyle>
            <a:lvl1pPr marL="0" indent="0" algn="l">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4/18/21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3024115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6882" cy="1158140"/>
          </a:xfrm>
        </p:spPr>
        <p:txBody>
          <a:bodyPr/>
          <a:lstStyle/>
          <a:p>
            <a:r>
              <a:rPr lang="en-GB"/>
              <a:t>Click to edit Master title style</a:t>
            </a:r>
            <a:endParaRPr lang="en-US" dirty="0"/>
          </a:p>
        </p:txBody>
      </p:sp>
      <p:sp>
        <p:nvSpPr>
          <p:cNvPr id="12" name="Content Placeholder 2"/>
          <p:cNvSpPr>
            <a:spLocks noGrp="1"/>
          </p:cNvSpPr>
          <p:nvPr>
            <p:ph sz="quarter" idx="13"/>
          </p:nvPr>
        </p:nvSpPr>
        <p:spPr>
          <a:xfrm>
            <a:off x="685800" y="2063396"/>
            <a:ext cx="5088714" cy="3311189"/>
          </a:xfrm>
        </p:spPr>
        <p:txBody>
          <a:bodyPr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13" name="Content Placeholder 3"/>
          <p:cNvSpPr>
            <a:spLocks noGrp="1"/>
          </p:cNvSpPr>
          <p:nvPr>
            <p:ph sz="quarter" idx="14"/>
          </p:nvPr>
        </p:nvSpPr>
        <p:spPr>
          <a:xfrm>
            <a:off x="5993971" y="2063396"/>
            <a:ext cx="5086538" cy="3311189"/>
          </a:xfrm>
        </p:spPr>
        <p:txBody>
          <a:bodyPr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pPr/>
              <a:t>4/18/21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8144889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4707" cy="1158140"/>
          </a:xfrm>
        </p:spPr>
        <p:txBody>
          <a:bodyPr/>
          <a:lstStyle/>
          <a:p>
            <a:r>
              <a:rPr lang="en-GB"/>
              <a:t>Click to edit Master title style</a:t>
            </a:r>
            <a:endParaRPr lang="en-US" dirty="0"/>
          </a:p>
        </p:txBody>
      </p:sp>
      <p:sp>
        <p:nvSpPr>
          <p:cNvPr id="3" name="Text Placeholder 2"/>
          <p:cNvSpPr>
            <a:spLocks noGrp="1"/>
          </p:cNvSpPr>
          <p:nvPr>
            <p:ph type="body" idx="1"/>
          </p:nvPr>
        </p:nvSpPr>
        <p:spPr>
          <a:xfrm>
            <a:off x="918356" y="2063396"/>
            <a:ext cx="4856158"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2" name="Content Placeholder 3"/>
          <p:cNvSpPr>
            <a:spLocks noGrp="1"/>
          </p:cNvSpPr>
          <p:nvPr>
            <p:ph sz="quarter" idx="13"/>
          </p:nvPr>
        </p:nvSpPr>
        <p:spPr>
          <a:xfrm>
            <a:off x="685802" y="2861733"/>
            <a:ext cx="5088712" cy="2512852"/>
          </a:xfrm>
        </p:spPr>
        <p:txBody>
          <a:bodyPr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218191" y="2063396"/>
            <a:ext cx="4864491"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3" name="Content Placeholder 5"/>
          <p:cNvSpPr>
            <a:spLocks noGrp="1"/>
          </p:cNvSpPr>
          <p:nvPr>
            <p:ph sz="quarter" idx="14"/>
          </p:nvPr>
        </p:nvSpPr>
        <p:spPr>
          <a:xfrm>
            <a:off x="5993969" y="2861733"/>
            <a:ext cx="5088713" cy="2512852"/>
          </a:xfrm>
        </p:spPr>
        <p:txBody>
          <a:bodyPr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pPr/>
              <a:t>4/18/21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4144498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4/18/21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7104361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4/18/21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583081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93643" y="685800"/>
            <a:ext cx="4126860" cy="2023252"/>
          </a:xfrm>
        </p:spPr>
        <p:txBody>
          <a:bodyPr anchor="b">
            <a:normAutofit/>
          </a:bodyPr>
          <a:lstStyle>
            <a:lvl1pPr algn="ctr">
              <a:defRPr sz="3600"/>
            </a:lvl1pPr>
          </a:lstStyle>
          <a:p>
            <a:r>
              <a:rPr lang="en-GB"/>
              <a:t>Click to edit Master title style</a:t>
            </a:r>
            <a:endParaRPr lang="en-US" dirty="0"/>
          </a:p>
        </p:txBody>
      </p:sp>
      <p:sp>
        <p:nvSpPr>
          <p:cNvPr id="10" name="Content Placeholder 2"/>
          <p:cNvSpPr>
            <a:spLocks noGrp="1"/>
          </p:cNvSpPr>
          <p:nvPr>
            <p:ph sz="quarter" idx="13"/>
          </p:nvPr>
        </p:nvSpPr>
        <p:spPr>
          <a:xfrm>
            <a:off x="5046132" y="685800"/>
            <a:ext cx="6034375" cy="468878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93642" y="2709052"/>
            <a:ext cx="4126861" cy="2665533"/>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4/18/21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0367742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685800"/>
            <a:ext cx="6345302" cy="2023252"/>
          </a:xfrm>
        </p:spPr>
        <p:txBody>
          <a:bodyPr anchor="b">
            <a:normAutofit/>
          </a:bodyPr>
          <a:lstStyle>
            <a:lvl1pPr algn="ctr">
              <a:defRPr sz="3600"/>
            </a:lvl1pPr>
          </a:lstStyle>
          <a:p>
            <a:r>
              <a:rPr lang="en-GB"/>
              <a:t>Click to edit Master title style</a:t>
            </a:r>
            <a:endParaRPr lang="en-US" dirty="0"/>
          </a:p>
        </p:txBody>
      </p:sp>
      <p:sp>
        <p:nvSpPr>
          <p:cNvPr id="3" name="Picture Placeholder 2"/>
          <p:cNvSpPr>
            <a:spLocks noGrp="1" noChangeAspect="1"/>
          </p:cNvSpPr>
          <p:nvPr>
            <p:ph type="pic" idx="1"/>
          </p:nvPr>
        </p:nvSpPr>
        <p:spPr>
          <a:xfrm>
            <a:off x="7482362" y="0"/>
            <a:ext cx="3598146" cy="507153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685801" y="2709052"/>
            <a:ext cx="6345301" cy="2362481"/>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4/18/21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8348810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4106333"/>
            <a:ext cx="10394708" cy="588846"/>
          </a:xfrm>
        </p:spPr>
        <p:txBody>
          <a:bodyPr anchor="b"/>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685801" y="685799"/>
            <a:ext cx="10392513" cy="319490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685780" y="4702923"/>
            <a:ext cx="10394728" cy="682472"/>
          </a:xfrm>
        </p:spPr>
        <p:txBody>
          <a:bodyPr anchor="t"/>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4/18/21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0980355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6902" cy="3194903"/>
          </a:xfrm>
        </p:spPr>
        <p:txBody>
          <a:bodyPr anchor="ctr">
            <a:normAutofit/>
          </a:bodyPr>
          <a:lstStyle>
            <a:lvl1pPr algn="ctr">
              <a:defRPr sz="4800"/>
            </a:lvl1pPr>
          </a:lstStyle>
          <a:p>
            <a:r>
              <a:rPr lang="en-GB"/>
              <a:t>Click to edit Master title style</a:t>
            </a:r>
            <a:endParaRPr lang="en-US" dirty="0"/>
          </a:p>
        </p:txBody>
      </p:sp>
      <p:sp>
        <p:nvSpPr>
          <p:cNvPr id="4" name="Text Placeholder 3"/>
          <p:cNvSpPr>
            <a:spLocks noGrp="1"/>
          </p:cNvSpPr>
          <p:nvPr>
            <p:ph type="body" sz="half" idx="2"/>
          </p:nvPr>
        </p:nvSpPr>
        <p:spPr>
          <a:xfrm>
            <a:off x="685779" y="4106333"/>
            <a:ext cx="10394729" cy="1273606"/>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4/18/21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56710660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21732" y="685800"/>
            <a:ext cx="9525020" cy="2916704"/>
          </a:xfrm>
        </p:spPr>
        <p:txBody>
          <a:bodyPr anchor="ctr">
            <a:normAutofit/>
          </a:bodyPr>
          <a:lstStyle>
            <a:lvl1pPr algn="ctr">
              <a:defRPr sz="4800"/>
            </a:lvl1pPr>
          </a:lstStyle>
          <a:p>
            <a:r>
              <a:rPr lang="en-GB"/>
              <a:t>Click to edit Master title style</a:t>
            </a:r>
            <a:endParaRPr lang="en-US" dirty="0"/>
          </a:p>
        </p:txBody>
      </p:sp>
      <p:sp>
        <p:nvSpPr>
          <p:cNvPr id="12" name="Text Placeholder 3"/>
          <p:cNvSpPr>
            <a:spLocks noGrp="1"/>
          </p:cNvSpPr>
          <p:nvPr>
            <p:ph type="body" sz="half" idx="13"/>
          </p:nvPr>
        </p:nvSpPr>
        <p:spPr>
          <a:xfrm>
            <a:off x="1550264" y="3610032"/>
            <a:ext cx="8667956" cy="377768"/>
          </a:xfrm>
        </p:spPr>
        <p:txBody>
          <a:bodyPr anchor="t">
            <a:normAutofit/>
          </a:bodyPr>
          <a:lstStyle>
            <a:lvl1pPr marL="0" indent="0" algn="r">
              <a:buNone/>
              <a:defRPr sz="1400">
                <a:solidFill>
                  <a:schemeClr val="tx1">
                    <a:lumMod val="50000"/>
                    <a:lumOff val="5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4" name="Text Placeholder 3"/>
          <p:cNvSpPr>
            <a:spLocks noGrp="1"/>
          </p:cNvSpPr>
          <p:nvPr>
            <p:ph type="body" sz="half" idx="2"/>
          </p:nvPr>
        </p:nvSpPr>
        <p:spPr>
          <a:xfrm>
            <a:off x="685801" y="4106334"/>
            <a:ext cx="10396882" cy="1268252"/>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4/18/21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
        <p:nvSpPr>
          <p:cNvPr id="13" name="TextBox 12"/>
          <p:cNvSpPr txBox="1"/>
          <p:nvPr/>
        </p:nvSpPr>
        <p:spPr>
          <a:xfrm>
            <a:off x="685801" y="89262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473083" y="292282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22686983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5800" y="1723854"/>
            <a:ext cx="10394707" cy="2511835"/>
          </a:xfrm>
        </p:spPr>
        <p:txBody>
          <a:bodyPr anchor="b">
            <a:normAutofit/>
          </a:bodyPr>
          <a:lstStyle>
            <a:lvl1pPr algn="l">
              <a:defRPr sz="4800"/>
            </a:lvl1pPr>
          </a:lstStyle>
          <a:p>
            <a:r>
              <a:rPr lang="en-GB"/>
              <a:t>Click to edit Master title style</a:t>
            </a:r>
            <a:endParaRPr lang="en-US" dirty="0"/>
          </a:p>
        </p:txBody>
      </p:sp>
      <p:sp>
        <p:nvSpPr>
          <p:cNvPr id="4" name="Text Placeholder 3"/>
          <p:cNvSpPr>
            <a:spLocks noGrp="1"/>
          </p:cNvSpPr>
          <p:nvPr>
            <p:ph type="body" sz="half" idx="2"/>
          </p:nvPr>
        </p:nvSpPr>
        <p:spPr>
          <a:xfrm>
            <a:off x="685800" y="4247468"/>
            <a:ext cx="10394707" cy="1140644"/>
          </a:xfrm>
        </p:spPr>
        <p:txBody>
          <a:bodyPr anchor="t">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4/18/21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43310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685802" y="685800"/>
            <a:ext cx="10394706" cy="1151965"/>
          </a:xfrm>
        </p:spPr>
        <p:txBody>
          <a:bodyPr/>
          <a:lstStyle>
            <a:lvl1pPr algn="ctr">
              <a:defRPr/>
            </a:lvl1pPr>
          </a:lstStyle>
          <a:p>
            <a:r>
              <a:rPr lang="en-GB"/>
              <a:t>Click to edit Master title style</a:t>
            </a:r>
            <a:endParaRPr lang="en-US" dirty="0"/>
          </a:p>
        </p:txBody>
      </p:sp>
      <p:sp>
        <p:nvSpPr>
          <p:cNvPr id="7" name="Text Placeholder 2"/>
          <p:cNvSpPr>
            <a:spLocks noGrp="1"/>
          </p:cNvSpPr>
          <p:nvPr>
            <p:ph type="body" idx="1"/>
          </p:nvPr>
        </p:nvSpPr>
        <p:spPr>
          <a:xfrm>
            <a:off x="68580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8" name="Text Placeholder 3"/>
          <p:cNvSpPr>
            <a:spLocks noGrp="1"/>
          </p:cNvSpPr>
          <p:nvPr>
            <p:ph type="body" sz="half" idx="15"/>
          </p:nvPr>
        </p:nvSpPr>
        <p:spPr>
          <a:xfrm>
            <a:off x="685802"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9" name="Text Placeholder 4"/>
          <p:cNvSpPr>
            <a:spLocks noGrp="1"/>
          </p:cNvSpPr>
          <p:nvPr>
            <p:ph type="body" sz="quarter" idx="3"/>
          </p:nvPr>
        </p:nvSpPr>
        <p:spPr>
          <a:xfrm>
            <a:off x="423462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0" name="Text Placeholder 3"/>
          <p:cNvSpPr>
            <a:spLocks noGrp="1"/>
          </p:cNvSpPr>
          <p:nvPr>
            <p:ph type="body" sz="half" idx="16"/>
          </p:nvPr>
        </p:nvSpPr>
        <p:spPr>
          <a:xfrm>
            <a:off x="4234621"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1" name="Text Placeholder 4"/>
          <p:cNvSpPr>
            <a:spLocks noGrp="1"/>
          </p:cNvSpPr>
          <p:nvPr>
            <p:ph type="body" sz="quarter" idx="13"/>
          </p:nvPr>
        </p:nvSpPr>
        <p:spPr>
          <a:xfrm>
            <a:off x="7770380"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2" name="Text Placeholder 3"/>
          <p:cNvSpPr>
            <a:spLocks noGrp="1"/>
          </p:cNvSpPr>
          <p:nvPr>
            <p:ph type="body" sz="half" idx="17"/>
          </p:nvPr>
        </p:nvSpPr>
        <p:spPr>
          <a:xfrm>
            <a:off x="7770380"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smtClean="0"/>
              <a:pPr/>
              <a:t>4/18/21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405588155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685801" y="685800"/>
            <a:ext cx="10396882" cy="1151965"/>
          </a:xfrm>
        </p:spPr>
        <p:txBody>
          <a:bodyPr/>
          <a:lstStyle>
            <a:lvl1pPr algn="ctr">
              <a:defRPr/>
            </a:lvl1pPr>
          </a:lstStyle>
          <a:p>
            <a:r>
              <a:rPr lang="en-GB"/>
              <a:t>Click to edit Master title style</a:t>
            </a:r>
            <a:endParaRPr lang="en-US" dirty="0"/>
          </a:p>
        </p:txBody>
      </p:sp>
      <p:sp>
        <p:nvSpPr>
          <p:cNvPr id="19" name="Text Placeholder 2"/>
          <p:cNvSpPr>
            <a:spLocks noGrp="1"/>
          </p:cNvSpPr>
          <p:nvPr>
            <p:ph type="body" idx="1"/>
          </p:nvPr>
        </p:nvSpPr>
        <p:spPr>
          <a:xfrm>
            <a:off x="69184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0" name="Picture Placeholder 2"/>
          <p:cNvSpPr>
            <a:spLocks noGrp="1" noChangeAspect="1"/>
          </p:cNvSpPr>
          <p:nvPr>
            <p:ph type="pic" idx="15"/>
          </p:nvPr>
        </p:nvSpPr>
        <p:spPr>
          <a:xfrm>
            <a:off x="685780" y="2063395"/>
            <a:ext cx="3310128" cy="1536725"/>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1" name="Text Placeholder 3"/>
          <p:cNvSpPr>
            <a:spLocks noGrp="1"/>
          </p:cNvSpPr>
          <p:nvPr>
            <p:ph type="body" sz="half" idx="18"/>
          </p:nvPr>
        </p:nvSpPr>
        <p:spPr>
          <a:xfrm>
            <a:off x="691840" y="4389287"/>
            <a:ext cx="3310128" cy="98529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22" name="Text Placeholder 4"/>
          <p:cNvSpPr>
            <a:spLocks noGrp="1"/>
          </p:cNvSpPr>
          <p:nvPr>
            <p:ph type="body" sz="quarter" idx="3"/>
          </p:nvPr>
        </p:nvSpPr>
        <p:spPr>
          <a:xfrm>
            <a:off x="423741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3" name="Picture Placeholder 2"/>
          <p:cNvSpPr>
            <a:spLocks noGrp="1" noChangeAspect="1"/>
          </p:cNvSpPr>
          <p:nvPr>
            <p:ph type="pic" idx="21"/>
          </p:nvPr>
        </p:nvSpPr>
        <p:spPr>
          <a:xfrm>
            <a:off x="4235999" y="2063395"/>
            <a:ext cx="3310128" cy="1535237"/>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4" name="Text Placeholder 3"/>
          <p:cNvSpPr>
            <a:spLocks noGrp="1"/>
          </p:cNvSpPr>
          <p:nvPr>
            <p:ph type="body" sz="half" idx="19"/>
          </p:nvPr>
        </p:nvSpPr>
        <p:spPr>
          <a:xfrm>
            <a:off x="4235999" y="4389286"/>
            <a:ext cx="3310128" cy="98530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25" name="Text Placeholder 4"/>
          <p:cNvSpPr>
            <a:spLocks noGrp="1"/>
          </p:cNvSpPr>
          <p:nvPr>
            <p:ph type="body" sz="quarter" idx="13"/>
          </p:nvPr>
        </p:nvSpPr>
        <p:spPr>
          <a:xfrm>
            <a:off x="7768944"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6" name="Picture Placeholder 2"/>
          <p:cNvSpPr>
            <a:spLocks noGrp="1" noChangeAspect="1"/>
          </p:cNvSpPr>
          <p:nvPr>
            <p:ph type="pic" idx="22"/>
          </p:nvPr>
        </p:nvSpPr>
        <p:spPr>
          <a:xfrm>
            <a:off x="7768819" y="2063394"/>
            <a:ext cx="3310128" cy="1537196"/>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7" name="Text Placeholder 3"/>
          <p:cNvSpPr>
            <a:spLocks noGrp="1"/>
          </p:cNvSpPr>
          <p:nvPr>
            <p:ph type="body" sz="half" idx="20"/>
          </p:nvPr>
        </p:nvSpPr>
        <p:spPr>
          <a:xfrm>
            <a:off x="7768819" y="4389284"/>
            <a:ext cx="3310128" cy="985302"/>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smtClean="0"/>
              <a:pPr/>
              <a:t>4/18/21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33332310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r">
              <a:defRPr/>
            </a:lvl1pPr>
          </a:lstStyle>
          <a:p>
            <a:r>
              <a:rPr lang="en-GB"/>
              <a:t>Click to edit Master title style</a:t>
            </a:r>
            <a:endParaRPr lang="en-US" dirty="0"/>
          </a:p>
        </p:txBody>
      </p:sp>
      <p:sp>
        <p:nvSpPr>
          <p:cNvPr id="11" name="Vertical Text Placeholder 2"/>
          <p:cNvSpPr>
            <a:spLocks noGrp="1"/>
          </p:cNvSpPr>
          <p:nvPr>
            <p:ph type="body" orient="vert" sz="quarter" idx="13"/>
          </p:nvPr>
        </p:nvSpPr>
        <p:spPr>
          <a:xfrm>
            <a:off x="685800" y="2063396"/>
            <a:ext cx="10394707" cy="3311190"/>
          </a:xfrm>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4/18/21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10807733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15862" y="685800"/>
            <a:ext cx="2264646" cy="4688785"/>
          </a:xfrm>
        </p:spPr>
        <p:txBody>
          <a:bodyPr vert="eaVert"/>
          <a:lstStyle>
            <a:lvl1pPr algn="l">
              <a:defRPr/>
            </a:lvl1pPr>
          </a:lstStyle>
          <a:p>
            <a:r>
              <a:rPr lang="en-GB"/>
              <a:t>Click to edit Master title style</a:t>
            </a:r>
            <a:endParaRPr lang="en-US" dirty="0"/>
          </a:p>
        </p:txBody>
      </p:sp>
      <p:sp>
        <p:nvSpPr>
          <p:cNvPr id="8" name="Vertical Text Placeholder 2"/>
          <p:cNvSpPr>
            <a:spLocks noGrp="1"/>
          </p:cNvSpPr>
          <p:nvPr>
            <p:ph type="body" orient="vert" sz="quarter" idx="13"/>
          </p:nvPr>
        </p:nvSpPr>
        <p:spPr>
          <a:xfrm>
            <a:off x="685800" y="685800"/>
            <a:ext cx="7904431" cy="4688785"/>
          </a:xfrm>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4/18/21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832653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4/18/21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0964396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0" name="Group 9"/>
          <p:cNvGrpSpPr/>
          <p:nvPr/>
        </p:nvGrpSpPr>
        <p:grpSpPr>
          <a:xfrm>
            <a:off x="-25397" y="0"/>
            <a:ext cx="12005350" cy="6644081"/>
            <a:chOff x="-25397" y="0"/>
            <a:chExt cx="12005350" cy="6644081"/>
          </a:xfrm>
        </p:grpSpPr>
        <p:sp useBgFill="1">
          <p:nvSpPr>
            <p:cNvPr id="11" name="Rectangle 10"/>
            <p:cNvSpPr/>
            <p:nvPr/>
          </p:nvSpPr>
          <p:spPr>
            <a:xfrm>
              <a:off x="1" y="0"/>
              <a:ext cx="11979952"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25397" y="0"/>
              <a:ext cx="11773291" cy="6419514"/>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13" name="Rectangle 12"/>
            <p:cNvSpPr/>
            <p:nvPr/>
          </p:nvSpPr>
          <p:spPr>
            <a:xfrm>
              <a:off x="1" y="5600215"/>
              <a:ext cx="11706512" cy="780581"/>
            </a:xfrm>
            <a:prstGeom prst="rect">
              <a:avLst/>
            </a:prstGeom>
            <a:gradFill flip="none" rotWithShape="1">
              <a:gsLst>
                <a:gs pos="34000">
                  <a:schemeClr val="accent2"/>
                </a:gs>
                <a:gs pos="100000">
                  <a:schemeClr val="accent2">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85801" y="685800"/>
            <a:ext cx="10396882" cy="1151965"/>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685800" y="2063396"/>
            <a:ext cx="10396883" cy="3311189"/>
          </a:xfrm>
          <a:prstGeom prst="rect">
            <a:avLst/>
          </a:prstGeom>
        </p:spPr>
        <p:txBody>
          <a:bodyPr vert="horz" lIns="91440" tIns="45720" rIns="91440" bIns="45720" rtlCol="0"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298083" y="5757334"/>
            <a:ext cx="3784600" cy="498470"/>
          </a:xfrm>
          <a:prstGeom prst="rect">
            <a:avLst/>
          </a:prstGeom>
        </p:spPr>
        <p:txBody>
          <a:bodyPr vert="horz" lIns="91440" tIns="45720" rIns="91440" bIns="45720" rtlCol="0" anchor="ctr"/>
          <a:lstStyle>
            <a:lvl1pPr algn="r">
              <a:defRPr sz="3200" cap="all" baseline="0">
                <a:solidFill>
                  <a:schemeClr val="accent2">
                    <a:lumMod val="50000"/>
                  </a:schemeClr>
                </a:solidFill>
              </a:defRPr>
            </a:lvl1pPr>
          </a:lstStyle>
          <a:p>
            <a:fld id="{48A87A34-81AB-432B-8DAE-1953F412C126}" type="datetimeFigureOut">
              <a:rPr lang="en-US" smtClean="0"/>
              <a:pPr/>
              <a:t>4/18/21</a:t>
            </a:fld>
            <a:endParaRPr lang="en-US" dirty="0"/>
          </a:p>
        </p:txBody>
      </p:sp>
      <p:sp>
        <p:nvSpPr>
          <p:cNvPr id="5" name="Footer Placeholder 4"/>
          <p:cNvSpPr>
            <a:spLocks noGrp="1"/>
          </p:cNvSpPr>
          <p:nvPr>
            <p:ph type="ftr" sz="quarter" idx="3"/>
          </p:nvPr>
        </p:nvSpPr>
        <p:spPr>
          <a:xfrm>
            <a:off x="685801" y="5757334"/>
            <a:ext cx="5499719" cy="498470"/>
          </a:xfrm>
          <a:prstGeom prst="rect">
            <a:avLst/>
          </a:prstGeom>
        </p:spPr>
        <p:txBody>
          <a:bodyPr vert="horz" lIns="91440" tIns="45720" rIns="91440" bIns="45720" rtlCol="0" anchor="ctr"/>
          <a:lstStyle>
            <a:lvl1pPr algn="l">
              <a:defRPr sz="3200" cap="all" baseline="0">
                <a:solidFill>
                  <a:schemeClr val="accent2">
                    <a:lumMod val="50000"/>
                  </a:schemeClr>
                </a:solidFill>
              </a:defRPr>
            </a:lvl1pPr>
          </a:lstStyle>
          <a:p>
            <a:endParaRPr lang="en-US" dirty="0"/>
          </a:p>
        </p:txBody>
      </p:sp>
      <p:sp>
        <p:nvSpPr>
          <p:cNvPr id="6" name="Slide Number Placeholder 5"/>
          <p:cNvSpPr>
            <a:spLocks noGrp="1"/>
          </p:cNvSpPr>
          <p:nvPr>
            <p:ph type="sldNum" sz="quarter" idx="4"/>
          </p:nvPr>
        </p:nvSpPr>
        <p:spPr>
          <a:xfrm>
            <a:off x="6287121" y="5757334"/>
            <a:ext cx="907186" cy="498470"/>
          </a:xfrm>
          <a:prstGeom prst="rect">
            <a:avLst/>
          </a:prstGeom>
        </p:spPr>
        <p:txBody>
          <a:bodyPr vert="horz" lIns="91440" tIns="45720" rIns="91440" bIns="45720" rtlCol="0" anchor="ctr"/>
          <a:lstStyle>
            <a:lvl1pPr algn="ctr">
              <a:defRPr sz="3200" cap="all" baseline="0">
                <a:solidFill>
                  <a:schemeClr val="accent2">
                    <a:lumMod val="50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93257447"/>
      </p:ext>
    </p:extLst>
  </p:cSld>
  <p:clrMap bg1="lt1" tx1="dk1" bg2="lt2" tx2="dk2" accent1="accent1" accent2="accent2" accent3="accent3" accent4="accent4" accent5="accent5" accent6="accent6" hlink="hlink" folHlink="folHlink"/>
  <p:sldLayoutIdLst>
    <p:sldLayoutId id="2147483863" r:id="rId1"/>
    <p:sldLayoutId id="2147483864" r:id="rId2"/>
    <p:sldLayoutId id="2147483865" r:id="rId3"/>
    <p:sldLayoutId id="2147483866" r:id="rId4"/>
    <p:sldLayoutId id="2147483867" r:id="rId5"/>
    <p:sldLayoutId id="2147483868" r:id="rId6"/>
    <p:sldLayoutId id="2147483869" r:id="rId7"/>
    <p:sldLayoutId id="2147483870" r:id="rId8"/>
    <p:sldLayoutId id="2147483871" r:id="rId9"/>
    <p:sldLayoutId id="2147483872" r:id="rId10"/>
    <p:sldLayoutId id="2147483873" r:id="rId11"/>
    <p:sldLayoutId id="2147483874" r:id="rId12"/>
    <p:sldLayoutId id="2147483875" r:id="rId13"/>
    <p:sldLayoutId id="2147483876" r:id="rId14"/>
    <p:sldLayoutId id="2147483877" r:id="rId15"/>
    <p:sldLayoutId id="2147483878" r:id="rId16"/>
    <p:sldLayoutId id="2147483879" r:id="rId17"/>
    <p:sldLayoutId id="2147483880" r:id="rId18"/>
  </p:sldLayoutIdLst>
  <p:txStyles>
    <p:titleStyle>
      <a:lvl1pPr algn="l" defTabSz="914400" rtl="0" eaLnBrk="1" latinLnBrk="0" hangingPunct="1">
        <a:lnSpc>
          <a:spcPct val="90000"/>
        </a:lnSpc>
        <a:spcBef>
          <a:spcPct val="0"/>
        </a:spcBef>
        <a:buNone/>
        <a:defRPr sz="5400" kern="1200" cap="all" baseline="0">
          <a:solidFill>
            <a:schemeClr val="accent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8" Type="http://schemas.openxmlformats.org/officeDocument/2006/relationships/hyperlink" Target="http://www.shoppingandinfo.com/shoppingandinfo/tag/tory-burch/page/4" TargetMode="External"/><Relationship Id="rId3" Type="http://schemas.openxmlformats.org/officeDocument/2006/relationships/image" Target="../media/image4.jpg"/><Relationship Id="rId7" Type="http://schemas.openxmlformats.org/officeDocument/2006/relationships/image" Target="../media/image6.jpg"/><Relationship Id="rId2"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hyperlink" Target="https://www.publicdomainpictures.net/en/view-image.php?image=170648&amp;picture=alphabet-letters-background" TargetMode="External"/><Relationship Id="rId5" Type="http://schemas.openxmlformats.org/officeDocument/2006/relationships/image" Target="../media/image5.jpg"/><Relationship Id="rId10" Type="http://schemas.openxmlformats.org/officeDocument/2006/relationships/hyperlink" Target="https://www.freeimageslive.co.uk/free_stock_image/building-concept-jpg" TargetMode="External"/><Relationship Id="rId4" Type="http://schemas.openxmlformats.org/officeDocument/2006/relationships/hyperlink" Target="http://timacademiadangles.blogspot.com/2014/02/numbers-1-to-20.html" TargetMode="External"/><Relationship Id="rId9" Type="http://schemas.openxmlformats.org/officeDocument/2006/relationships/image" Target="../media/image7.jpg"/></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8.xml"/><Relationship Id="rId5" Type="http://schemas.openxmlformats.org/officeDocument/2006/relationships/image" Target="../media/image11.png"/><Relationship Id="rId4" Type="http://schemas.openxmlformats.org/officeDocument/2006/relationships/image" Target="../media/image10.png"/></Relationships>
</file>

<file path=ppt/slides/_rels/slide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eg"/><Relationship Id="rId1" Type="http://schemas.openxmlformats.org/officeDocument/2006/relationships/slideLayout" Target="../slideLayouts/slideLayout18.xml"/><Relationship Id="rId4" Type="http://schemas.openxmlformats.org/officeDocument/2006/relationships/image" Target="../media/image14.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eg"/><Relationship Id="rId1" Type="http://schemas.openxmlformats.org/officeDocument/2006/relationships/slideLayout" Target="../slideLayouts/slideLayout18.xml"/><Relationship Id="rId4" Type="http://schemas.openxmlformats.org/officeDocument/2006/relationships/image" Target="../media/image16.jpeg"/></Relationships>
</file>

<file path=ppt/slides/_rels/slide1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pn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hyperlink" Target="mailto:TuckerR46@hwbcymru.net" TargetMode="External"/><Relationship Id="rId2" Type="http://schemas.openxmlformats.org/officeDocument/2006/relationships/hyperlink" Target="mailto:Tyrr-howeL@hwbcymru.net" TargetMode="External"/><Relationship Id="rId1" Type="http://schemas.openxmlformats.org/officeDocument/2006/relationships/slideLayout" Target="../slideLayouts/slideLayout18.xml"/><Relationship Id="rId4" Type="http://schemas.openxmlformats.org/officeDocument/2006/relationships/hyperlink" Target="mailto:LaiK1@hwbcymru.ne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a:duotone>
              <a:schemeClr val="bg1">
                <a:shade val="48000"/>
                <a:satMod val="110000"/>
                <a:lumMod val="40000"/>
              </a:schemeClr>
              <a:schemeClr val="bg1">
                <a:tint val="90000"/>
                <a:lumMod val="106000"/>
              </a:schemeClr>
            </a:duotone>
          </a:blip>
          <a:stretch/>
        </a:blipFill>
        <a:effectLst/>
      </p:bgPr>
    </p:bg>
    <p:spTree>
      <p:nvGrpSpPr>
        <p:cNvPr id="1" name=""/>
        <p:cNvGrpSpPr/>
        <p:nvPr/>
      </p:nvGrpSpPr>
      <p:grpSpPr>
        <a:xfrm>
          <a:off x="0" y="0"/>
          <a:ext cx="0" cy="0"/>
          <a:chOff x="0" y="0"/>
          <a:chExt cx="0" cy="0"/>
        </a:xfrm>
      </p:grpSpPr>
      <p:sp>
        <p:nvSpPr>
          <p:cNvPr id="26" name="Rectangle 25">
            <a:extLst>
              <a:ext uri="{FF2B5EF4-FFF2-40B4-BE49-F238E27FC236}">
                <a16:creationId xmlns:a16="http://schemas.microsoft.com/office/drawing/2014/main" id="{1C17DC8D-1D10-4339-ADD6-8A536FA350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420000">
            <a:off x="316292" y="334573"/>
            <a:ext cx="10393145" cy="2520901"/>
          </a:xfrm>
          <a:prstGeom prst="rect">
            <a:avLst/>
          </a:prstGeom>
          <a:solidFill>
            <a:schemeClr val="bg1"/>
          </a:solidFill>
          <a:ln w="9525">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6">
            <a:extLst>
              <a:ext uri="{FF2B5EF4-FFF2-40B4-BE49-F238E27FC236}">
                <a16:creationId xmlns:a16="http://schemas.microsoft.com/office/drawing/2014/main" id="{0A3B8A5E-DEFD-419B-BE28-6DBD851DD8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8841" y="2698990"/>
            <a:ext cx="11338098" cy="3612111"/>
          </a:xfrm>
          <a:custGeom>
            <a:avLst/>
            <a:gdLst>
              <a:gd name="connsiteX0" fmla="*/ 0 w 11329257"/>
              <a:gd name="connsiteY0" fmla="*/ 1672253 h 3112578"/>
              <a:gd name="connsiteX1" fmla="*/ 11201741 w 11329257"/>
              <a:gd name="connsiteY1" fmla="*/ 0 h 3112578"/>
              <a:gd name="connsiteX2" fmla="*/ 11329257 w 11329257"/>
              <a:gd name="connsiteY2" fmla="*/ 2508571 h 3112578"/>
              <a:gd name="connsiteX3" fmla="*/ 0 w 11329257"/>
              <a:gd name="connsiteY3" fmla="*/ 3112578 h 3112578"/>
              <a:gd name="connsiteX4" fmla="*/ 0 w 11329257"/>
              <a:gd name="connsiteY4" fmla="*/ 1672253 h 3112578"/>
              <a:gd name="connsiteX0" fmla="*/ 8467 w 11329257"/>
              <a:gd name="connsiteY0" fmla="*/ 994919 h 3112578"/>
              <a:gd name="connsiteX1" fmla="*/ 11201741 w 11329257"/>
              <a:gd name="connsiteY1" fmla="*/ 0 h 3112578"/>
              <a:gd name="connsiteX2" fmla="*/ 11329257 w 11329257"/>
              <a:gd name="connsiteY2" fmla="*/ 2508571 h 3112578"/>
              <a:gd name="connsiteX3" fmla="*/ 0 w 11329257"/>
              <a:gd name="connsiteY3" fmla="*/ 3112578 h 3112578"/>
              <a:gd name="connsiteX4" fmla="*/ 8467 w 11329257"/>
              <a:gd name="connsiteY4" fmla="*/ 994919 h 3112578"/>
              <a:gd name="connsiteX0" fmla="*/ 814 w 11330070"/>
              <a:gd name="connsiteY0" fmla="*/ 732453 h 3112578"/>
              <a:gd name="connsiteX1" fmla="*/ 11202554 w 11330070"/>
              <a:gd name="connsiteY1" fmla="*/ 0 h 3112578"/>
              <a:gd name="connsiteX2" fmla="*/ 11330070 w 11330070"/>
              <a:gd name="connsiteY2" fmla="*/ 2508571 h 3112578"/>
              <a:gd name="connsiteX3" fmla="*/ 813 w 11330070"/>
              <a:gd name="connsiteY3" fmla="*/ 3112578 h 3112578"/>
              <a:gd name="connsiteX4" fmla="*/ 814 w 11330070"/>
              <a:gd name="connsiteY4" fmla="*/ 732453 h 3112578"/>
              <a:gd name="connsiteX0" fmla="*/ 375 w 11338098"/>
              <a:gd name="connsiteY0" fmla="*/ 622387 h 3112578"/>
              <a:gd name="connsiteX1" fmla="*/ 11210582 w 11338098"/>
              <a:gd name="connsiteY1" fmla="*/ 0 h 3112578"/>
              <a:gd name="connsiteX2" fmla="*/ 11338098 w 11338098"/>
              <a:gd name="connsiteY2" fmla="*/ 2508571 h 3112578"/>
              <a:gd name="connsiteX3" fmla="*/ 8841 w 11338098"/>
              <a:gd name="connsiteY3" fmla="*/ 3112578 h 3112578"/>
              <a:gd name="connsiteX4" fmla="*/ 375 w 11338098"/>
              <a:gd name="connsiteY4" fmla="*/ 622387 h 3112578"/>
              <a:gd name="connsiteX0" fmla="*/ 375 w 11338098"/>
              <a:gd name="connsiteY0" fmla="*/ 1020320 h 3510511"/>
              <a:gd name="connsiteX1" fmla="*/ 11176715 w 11338098"/>
              <a:gd name="connsiteY1" fmla="*/ 0 h 3510511"/>
              <a:gd name="connsiteX2" fmla="*/ 11338098 w 11338098"/>
              <a:gd name="connsiteY2" fmla="*/ 2906504 h 3510511"/>
              <a:gd name="connsiteX3" fmla="*/ 8841 w 11338098"/>
              <a:gd name="connsiteY3" fmla="*/ 3510511 h 3510511"/>
              <a:gd name="connsiteX4" fmla="*/ 375 w 11338098"/>
              <a:gd name="connsiteY4" fmla="*/ 1020320 h 3510511"/>
              <a:gd name="connsiteX0" fmla="*/ 375 w 11338098"/>
              <a:gd name="connsiteY0" fmla="*/ 664720 h 3510511"/>
              <a:gd name="connsiteX1" fmla="*/ 11176715 w 11338098"/>
              <a:gd name="connsiteY1" fmla="*/ 0 h 3510511"/>
              <a:gd name="connsiteX2" fmla="*/ 11338098 w 11338098"/>
              <a:gd name="connsiteY2" fmla="*/ 2906504 h 3510511"/>
              <a:gd name="connsiteX3" fmla="*/ 8841 w 11338098"/>
              <a:gd name="connsiteY3" fmla="*/ 3510511 h 3510511"/>
              <a:gd name="connsiteX4" fmla="*/ 375 w 11338098"/>
              <a:gd name="connsiteY4" fmla="*/ 664720 h 3510511"/>
              <a:gd name="connsiteX0" fmla="*/ 375 w 11338098"/>
              <a:gd name="connsiteY0" fmla="*/ 605454 h 3510511"/>
              <a:gd name="connsiteX1" fmla="*/ 11176715 w 11338098"/>
              <a:gd name="connsiteY1" fmla="*/ 0 h 3510511"/>
              <a:gd name="connsiteX2" fmla="*/ 11338098 w 11338098"/>
              <a:gd name="connsiteY2" fmla="*/ 2906504 h 3510511"/>
              <a:gd name="connsiteX3" fmla="*/ 8841 w 11338098"/>
              <a:gd name="connsiteY3" fmla="*/ 3510511 h 3510511"/>
              <a:gd name="connsiteX4" fmla="*/ 375 w 11338098"/>
              <a:gd name="connsiteY4" fmla="*/ 605454 h 3510511"/>
              <a:gd name="connsiteX0" fmla="*/ 375 w 11338098"/>
              <a:gd name="connsiteY0" fmla="*/ 707054 h 3612111"/>
              <a:gd name="connsiteX1" fmla="*/ 11176715 w 11338098"/>
              <a:gd name="connsiteY1" fmla="*/ 0 h 3612111"/>
              <a:gd name="connsiteX2" fmla="*/ 11338098 w 11338098"/>
              <a:gd name="connsiteY2" fmla="*/ 3008104 h 3612111"/>
              <a:gd name="connsiteX3" fmla="*/ 8841 w 11338098"/>
              <a:gd name="connsiteY3" fmla="*/ 3612111 h 3612111"/>
              <a:gd name="connsiteX4" fmla="*/ 375 w 11338098"/>
              <a:gd name="connsiteY4" fmla="*/ 707054 h 3612111"/>
              <a:gd name="connsiteX0" fmla="*/ 375 w 11338098"/>
              <a:gd name="connsiteY0" fmla="*/ 571588 h 3612111"/>
              <a:gd name="connsiteX1" fmla="*/ 11176715 w 11338098"/>
              <a:gd name="connsiteY1" fmla="*/ 0 h 3612111"/>
              <a:gd name="connsiteX2" fmla="*/ 11338098 w 11338098"/>
              <a:gd name="connsiteY2" fmla="*/ 3008104 h 3612111"/>
              <a:gd name="connsiteX3" fmla="*/ 8841 w 11338098"/>
              <a:gd name="connsiteY3" fmla="*/ 3612111 h 3612111"/>
              <a:gd name="connsiteX4" fmla="*/ 375 w 11338098"/>
              <a:gd name="connsiteY4" fmla="*/ 571588 h 36121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38098" h="3612111">
                <a:moveTo>
                  <a:pt x="375" y="571588"/>
                </a:moveTo>
                <a:lnTo>
                  <a:pt x="11176715" y="0"/>
                </a:lnTo>
                <a:lnTo>
                  <a:pt x="11338098" y="3008104"/>
                </a:lnTo>
                <a:lnTo>
                  <a:pt x="8841" y="3612111"/>
                </a:lnTo>
                <a:cubicBezTo>
                  <a:pt x="11663" y="2906225"/>
                  <a:pt x="-2447" y="1277474"/>
                  <a:pt x="375" y="571588"/>
                </a:cubicBezTo>
                <a:close/>
              </a:path>
            </a:pathLst>
          </a:custGeom>
          <a:gradFill flip="none" rotWithShape="1">
            <a:gsLst>
              <a:gs pos="34000">
                <a:schemeClr val="accent2"/>
              </a:gs>
              <a:gs pos="100000">
                <a:schemeClr val="accent2">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1DF4C2DD-4F90-FE42-A7D9-CC84AC354173}"/>
              </a:ext>
            </a:extLst>
          </p:cNvPr>
          <p:cNvSpPr>
            <a:spLocks noGrp="1"/>
          </p:cNvSpPr>
          <p:nvPr>
            <p:ph type="ctrTitle"/>
          </p:nvPr>
        </p:nvSpPr>
        <p:spPr>
          <a:xfrm rot="21420000">
            <a:off x="510575" y="3233195"/>
            <a:ext cx="10178799" cy="1346996"/>
          </a:xfrm>
        </p:spPr>
        <p:txBody>
          <a:bodyPr>
            <a:normAutofit/>
          </a:bodyPr>
          <a:lstStyle/>
          <a:p>
            <a:r>
              <a:rPr lang="en-US">
                <a:solidFill>
                  <a:schemeClr val="bg1"/>
                </a:solidFill>
                <a:latin typeface="Chalkduster" panose="03050602040202020205" pitchFamily="66" charset="77"/>
              </a:rPr>
              <a:t>WelcomE</a:t>
            </a:r>
          </a:p>
        </p:txBody>
      </p:sp>
      <p:sp>
        <p:nvSpPr>
          <p:cNvPr id="3" name="Subtitle 2">
            <a:extLst>
              <a:ext uri="{FF2B5EF4-FFF2-40B4-BE49-F238E27FC236}">
                <a16:creationId xmlns:a16="http://schemas.microsoft.com/office/drawing/2014/main" id="{1E648624-31A3-F441-8E17-7AFDF8352F4E}"/>
              </a:ext>
            </a:extLst>
          </p:cNvPr>
          <p:cNvSpPr>
            <a:spLocks noGrp="1"/>
          </p:cNvSpPr>
          <p:nvPr>
            <p:ph type="subTitle" idx="1"/>
          </p:nvPr>
        </p:nvSpPr>
        <p:spPr>
          <a:xfrm rot="21420000">
            <a:off x="549991" y="4377417"/>
            <a:ext cx="10178799" cy="550333"/>
          </a:xfrm>
        </p:spPr>
        <p:txBody>
          <a:bodyPr>
            <a:normAutofit/>
          </a:bodyPr>
          <a:lstStyle/>
          <a:p>
            <a:pPr>
              <a:lnSpc>
                <a:spcPct val="110000"/>
              </a:lnSpc>
            </a:pPr>
            <a:r>
              <a:rPr lang="en-US">
                <a:solidFill>
                  <a:schemeClr val="bg1"/>
                </a:solidFill>
                <a:latin typeface="Chalkduster" panose="03050602040202020205" pitchFamily="66" charset="77"/>
              </a:rPr>
              <a:t>To nursery and reception</a:t>
            </a:r>
          </a:p>
        </p:txBody>
      </p:sp>
      <p:pic>
        <p:nvPicPr>
          <p:cNvPr id="8" name="Picture 7" descr="A picture containing room&#10;&#10;Description automatically generated">
            <a:extLst>
              <a:ext uri="{FF2B5EF4-FFF2-40B4-BE49-F238E27FC236}">
                <a16:creationId xmlns:a16="http://schemas.microsoft.com/office/drawing/2014/main" id="{8F6B007C-F208-5843-9E9B-69D2B788A8DE}"/>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rot="21420000">
            <a:off x="767955" y="592453"/>
            <a:ext cx="1702809" cy="2406798"/>
          </a:xfrm>
          <a:prstGeom prst="rect">
            <a:avLst/>
          </a:prstGeom>
        </p:spPr>
      </p:pic>
      <p:pic>
        <p:nvPicPr>
          <p:cNvPr id="11" name="Picture 10" descr="A close up of text on a white background&#10;&#10;Description automatically generated">
            <a:extLst>
              <a:ext uri="{FF2B5EF4-FFF2-40B4-BE49-F238E27FC236}">
                <a16:creationId xmlns:a16="http://schemas.microsoft.com/office/drawing/2014/main" id="{F30A60CE-6ED1-E54E-8C28-BD2E7C176D26}"/>
              </a:ext>
            </a:extLst>
          </p:cNvPr>
          <p:cNvPicPr>
            <a:picLocks noChangeAspect="1"/>
          </p:cNvPicPr>
          <p:nvPr/>
        </p:nvPicPr>
        <p:blipFill>
          <a:blip r:embed="rId5">
            <a:extLst>
              <a:ext uri="{837473B0-CC2E-450A-ABE3-18F120FF3D39}">
                <a1611:picAttrSrcUrl xmlns:a1611="http://schemas.microsoft.com/office/drawing/2016/11/main" r:id="rId6"/>
              </a:ext>
            </a:extLst>
          </a:blip>
          <a:stretch>
            <a:fillRect/>
          </a:stretch>
        </p:blipFill>
        <p:spPr>
          <a:xfrm rot="21420000">
            <a:off x="3014483" y="461399"/>
            <a:ext cx="2406798" cy="2406798"/>
          </a:xfrm>
          <a:prstGeom prst="rect">
            <a:avLst/>
          </a:prstGeom>
        </p:spPr>
      </p:pic>
      <p:pic>
        <p:nvPicPr>
          <p:cNvPr id="21" name="Picture 20" descr="A picture containing cup, indoor, table, sitting&#10;&#10;Description automatically generated">
            <a:extLst>
              <a:ext uri="{FF2B5EF4-FFF2-40B4-BE49-F238E27FC236}">
                <a16:creationId xmlns:a16="http://schemas.microsoft.com/office/drawing/2014/main" id="{03490E83-00E0-544B-964F-506BE6695058}"/>
              </a:ext>
            </a:extLst>
          </p:cNvPr>
          <p:cNvPicPr>
            <a:picLocks noChangeAspect="1"/>
          </p:cNvPicPr>
          <p:nvPr/>
        </p:nvPicPr>
        <p:blipFill>
          <a:blip r:embed="rId7">
            <a:extLst>
              <a:ext uri="{837473B0-CC2E-450A-ABE3-18F120FF3D39}">
                <a1611:picAttrSrcUrl xmlns:a1611="http://schemas.microsoft.com/office/drawing/2016/11/main" r:id="rId8"/>
              </a:ext>
            </a:extLst>
          </a:blip>
          <a:stretch>
            <a:fillRect/>
          </a:stretch>
        </p:blipFill>
        <p:spPr>
          <a:xfrm rot="21420000">
            <a:off x="5583767" y="414138"/>
            <a:ext cx="2468880" cy="2230993"/>
          </a:xfrm>
          <a:prstGeom prst="rect">
            <a:avLst/>
          </a:prstGeom>
        </p:spPr>
      </p:pic>
      <p:pic>
        <p:nvPicPr>
          <p:cNvPr id="5" name="Picture 4" descr="A picture containing table, green, brick, towel&#10;&#10;Description automatically generated">
            <a:extLst>
              <a:ext uri="{FF2B5EF4-FFF2-40B4-BE49-F238E27FC236}">
                <a16:creationId xmlns:a16="http://schemas.microsoft.com/office/drawing/2014/main" id="{ABDB6F15-940F-D842-B83F-8CDAEDE593A5}"/>
              </a:ext>
            </a:extLst>
          </p:cNvPr>
          <p:cNvPicPr>
            <a:picLocks noChangeAspect="1"/>
          </p:cNvPicPr>
          <p:nvPr/>
        </p:nvPicPr>
        <p:blipFill>
          <a:blip r:embed="rId9">
            <a:extLst>
              <a:ext uri="{837473B0-CC2E-450A-ABE3-18F120FF3D39}">
                <a1611:picAttrSrcUrl xmlns:a1611="http://schemas.microsoft.com/office/drawing/2016/11/main" r:id="rId10"/>
              </a:ext>
            </a:extLst>
          </a:blip>
          <a:stretch>
            <a:fillRect/>
          </a:stretch>
        </p:blipFill>
        <p:spPr>
          <a:xfrm rot="21420000">
            <a:off x="8174043" y="466594"/>
            <a:ext cx="2468880" cy="1851660"/>
          </a:xfrm>
          <a:prstGeom prst="rect">
            <a:avLst/>
          </a:prstGeom>
        </p:spPr>
      </p:pic>
      <p:sp>
        <p:nvSpPr>
          <p:cNvPr id="30" name="5-Point Star 18">
            <a:extLst>
              <a:ext uri="{FF2B5EF4-FFF2-40B4-BE49-F238E27FC236}">
                <a16:creationId xmlns:a16="http://schemas.microsoft.com/office/drawing/2014/main" id="{3F2EFE7B-F76B-48A7-997D-BDCC674DB5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420000">
            <a:off x="4221385" y="5111356"/>
            <a:ext cx="515386" cy="515386"/>
          </a:xfrm>
          <a:prstGeom prst="star5">
            <a:avLst>
              <a:gd name="adj" fmla="val 26693"/>
              <a:gd name="hf" fmla="val 105146"/>
              <a:gd name="vf" fmla="val 110557"/>
            </a:avLst>
          </a:prstGeom>
          <a:solidFill>
            <a:schemeClr val="tx1">
              <a:alpha val="40000"/>
            </a:schemeClr>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22653612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FD9E44-97D3-1E40-BC8D-629BE34A51A0}"/>
              </a:ext>
            </a:extLst>
          </p:cNvPr>
          <p:cNvSpPr>
            <a:spLocks noGrp="1"/>
          </p:cNvSpPr>
          <p:nvPr>
            <p:ph type="title"/>
          </p:nvPr>
        </p:nvSpPr>
        <p:spPr/>
        <p:txBody>
          <a:bodyPr>
            <a:normAutofit/>
          </a:bodyPr>
          <a:lstStyle/>
          <a:p>
            <a:r>
              <a:rPr lang="en-US" sz="3600" dirty="0">
                <a:solidFill>
                  <a:srgbClr val="FFC000"/>
                </a:solidFill>
                <a:latin typeface="Chalkduster" panose="03050602040202020205" pitchFamily="66" charset="77"/>
              </a:rPr>
              <a:t>n</a:t>
            </a:r>
            <a:r>
              <a:rPr lang="en-US" sz="3600" dirty="0">
                <a:solidFill>
                  <a:srgbClr val="92D050"/>
                </a:solidFill>
                <a:latin typeface="Chalkduster" panose="03050602040202020205" pitchFamily="66" charset="77"/>
              </a:rPr>
              <a:t>u</a:t>
            </a:r>
            <a:r>
              <a:rPr lang="en-US" sz="3600" dirty="0">
                <a:solidFill>
                  <a:srgbClr val="00B0F0"/>
                </a:solidFill>
                <a:latin typeface="Chalkduster" panose="03050602040202020205" pitchFamily="66" charset="77"/>
              </a:rPr>
              <a:t>r</a:t>
            </a:r>
            <a:r>
              <a:rPr lang="en-US" sz="3600" dirty="0">
                <a:solidFill>
                  <a:srgbClr val="0070C0"/>
                </a:solidFill>
                <a:latin typeface="Chalkduster" panose="03050602040202020205" pitchFamily="66" charset="77"/>
              </a:rPr>
              <a:t>s</a:t>
            </a:r>
            <a:r>
              <a:rPr lang="en-US" sz="3600" dirty="0">
                <a:solidFill>
                  <a:srgbClr val="7030A0"/>
                </a:solidFill>
                <a:latin typeface="Chalkduster" panose="03050602040202020205" pitchFamily="66" charset="77"/>
              </a:rPr>
              <a:t>e</a:t>
            </a:r>
            <a:r>
              <a:rPr lang="en-US" sz="3600" dirty="0">
                <a:solidFill>
                  <a:srgbClr val="FF0000"/>
                </a:solidFill>
                <a:latin typeface="Chalkduster" panose="03050602040202020205" pitchFamily="66" charset="77"/>
              </a:rPr>
              <a:t>r</a:t>
            </a:r>
            <a:r>
              <a:rPr lang="en-US" sz="3600" dirty="0">
                <a:solidFill>
                  <a:srgbClr val="FFC000"/>
                </a:solidFill>
                <a:latin typeface="Chalkduster" panose="03050602040202020205" pitchFamily="66" charset="77"/>
              </a:rPr>
              <a:t>y</a:t>
            </a:r>
            <a:r>
              <a:rPr lang="en-US" sz="3600" dirty="0">
                <a:latin typeface="Chalkduster" panose="03050602040202020205" pitchFamily="66" charset="77"/>
              </a:rPr>
              <a:t> </a:t>
            </a:r>
            <a:r>
              <a:rPr lang="en-US" sz="3600" dirty="0">
                <a:solidFill>
                  <a:srgbClr val="92D050"/>
                </a:solidFill>
                <a:latin typeface="Chalkduster" panose="03050602040202020205" pitchFamily="66" charset="77"/>
              </a:rPr>
              <a:t>a</a:t>
            </a:r>
            <a:r>
              <a:rPr lang="en-US" sz="3600" dirty="0">
                <a:solidFill>
                  <a:srgbClr val="00B0F0"/>
                </a:solidFill>
                <a:latin typeface="Chalkduster" panose="03050602040202020205" pitchFamily="66" charset="77"/>
              </a:rPr>
              <a:t>n</a:t>
            </a:r>
            <a:r>
              <a:rPr lang="en-US" sz="3600" dirty="0">
                <a:solidFill>
                  <a:srgbClr val="0070C0"/>
                </a:solidFill>
                <a:latin typeface="Chalkduster" panose="03050602040202020205" pitchFamily="66" charset="77"/>
              </a:rPr>
              <a:t>d</a:t>
            </a:r>
            <a:r>
              <a:rPr lang="en-US" sz="3600" dirty="0">
                <a:latin typeface="Chalkduster" panose="03050602040202020205" pitchFamily="66" charset="77"/>
              </a:rPr>
              <a:t> </a:t>
            </a:r>
            <a:r>
              <a:rPr lang="en-US" sz="3600" dirty="0">
                <a:solidFill>
                  <a:srgbClr val="7030A0"/>
                </a:solidFill>
                <a:latin typeface="Chalkduster" panose="03050602040202020205" pitchFamily="66" charset="77"/>
              </a:rPr>
              <a:t>r</a:t>
            </a:r>
            <a:r>
              <a:rPr lang="en-US" sz="3600" dirty="0">
                <a:solidFill>
                  <a:srgbClr val="FF0000"/>
                </a:solidFill>
                <a:latin typeface="Chalkduster" panose="03050602040202020205" pitchFamily="66" charset="77"/>
              </a:rPr>
              <a:t>e</a:t>
            </a:r>
            <a:r>
              <a:rPr lang="en-US" sz="3600" dirty="0">
                <a:solidFill>
                  <a:srgbClr val="FFC000"/>
                </a:solidFill>
                <a:latin typeface="Chalkduster" panose="03050602040202020205" pitchFamily="66" charset="77"/>
              </a:rPr>
              <a:t>c</a:t>
            </a:r>
            <a:r>
              <a:rPr lang="en-US" sz="3600" dirty="0">
                <a:solidFill>
                  <a:srgbClr val="92D050"/>
                </a:solidFill>
                <a:latin typeface="Chalkduster" panose="03050602040202020205" pitchFamily="66" charset="77"/>
              </a:rPr>
              <a:t>e</a:t>
            </a:r>
            <a:r>
              <a:rPr lang="en-US" sz="3600" dirty="0">
                <a:solidFill>
                  <a:srgbClr val="00B0F0"/>
                </a:solidFill>
                <a:latin typeface="Chalkduster" panose="03050602040202020205" pitchFamily="66" charset="77"/>
              </a:rPr>
              <a:t>p</a:t>
            </a:r>
            <a:r>
              <a:rPr lang="en-US" sz="3600" dirty="0">
                <a:solidFill>
                  <a:srgbClr val="0070C0"/>
                </a:solidFill>
                <a:latin typeface="Chalkduster" panose="03050602040202020205" pitchFamily="66" charset="77"/>
              </a:rPr>
              <a:t>t</a:t>
            </a:r>
            <a:r>
              <a:rPr lang="en-US" sz="3600" dirty="0">
                <a:solidFill>
                  <a:srgbClr val="7030A0"/>
                </a:solidFill>
                <a:latin typeface="Chalkduster" panose="03050602040202020205" pitchFamily="66" charset="77"/>
              </a:rPr>
              <a:t>i</a:t>
            </a:r>
            <a:r>
              <a:rPr lang="en-US" sz="3600" dirty="0">
                <a:solidFill>
                  <a:srgbClr val="FF0000"/>
                </a:solidFill>
                <a:latin typeface="Chalkduster" panose="03050602040202020205" pitchFamily="66" charset="77"/>
              </a:rPr>
              <a:t>o</a:t>
            </a:r>
            <a:r>
              <a:rPr lang="en-US" sz="3600" dirty="0">
                <a:solidFill>
                  <a:srgbClr val="FFC000"/>
                </a:solidFill>
                <a:latin typeface="Chalkduster" panose="03050602040202020205" pitchFamily="66" charset="77"/>
              </a:rPr>
              <a:t>n </a:t>
            </a:r>
            <a:r>
              <a:rPr lang="en-US" sz="3600" dirty="0">
                <a:solidFill>
                  <a:srgbClr val="92D050"/>
                </a:solidFill>
                <a:latin typeface="Chalkduster" panose="03050602040202020205" pitchFamily="66" charset="77"/>
              </a:rPr>
              <a:t>B</a:t>
            </a:r>
            <a:r>
              <a:rPr lang="en-US" sz="3600" dirty="0">
                <a:solidFill>
                  <a:srgbClr val="00B0F0"/>
                </a:solidFill>
                <a:latin typeface="Chalkduster" panose="03050602040202020205" pitchFamily="66" charset="77"/>
              </a:rPr>
              <a:t>u</a:t>
            </a:r>
            <a:r>
              <a:rPr lang="en-US" sz="3600" dirty="0">
                <a:solidFill>
                  <a:srgbClr val="0070C0"/>
                </a:solidFill>
                <a:latin typeface="Chalkduster" panose="03050602040202020205" pitchFamily="66" charset="77"/>
              </a:rPr>
              <a:t>b</a:t>
            </a:r>
            <a:r>
              <a:rPr lang="en-US" sz="3600" dirty="0">
                <a:solidFill>
                  <a:srgbClr val="7030A0"/>
                </a:solidFill>
                <a:latin typeface="Chalkduster" panose="03050602040202020205" pitchFamily="66" charset="77"/>
              </a:rPr>
              <a:t>b</a:t>
            </a:r>
            <a:r>
              <a:rPr lang="en-US" sz="3600" dirty="0">
                <a:solidFill>
                  <a:srgbClr val="FF0000"/>
                </a:solidFill>
                <a:latin typeface="Chalkduster" panose="03050602040202020205" pitchFamily="66" charset="77"/>
              </a:rPr>
              <a:t>l</a:t>
            </a:r>
            <a:r>
              <a:rPr lang="en-US" sz="3600" dirty="0">
                <a:solidFill>
                  <a:srgbClr val="FFC000"/>
                </a:solidFill>
                <a:latin typeface="Chalkduster" panose="03050602040202020205" pitchFamily="66" charset="77"/>
              </a:rPr>
              <a:t>e</a:t>
            </a:r>
          </a:p>
        </p:txBody>
      </p:sp>
      <p:sp>
        <p:nvSpPr>
          <p:cNvPr id="3" name="Content Placeholder 2">
            <a:extLst>
              <a:ext uri="{FF2B5EF4-FFF2-40B4-BE49-F238E27FC236}">
                <a16:creationId xmlns:a16="http://schemas.microsoft.com/office/drawing/2014/main" id="{E65A2350-4D1B-184F-A3BE-79E810BBE3DB}"/>
              </a:ext>
            </a:extLst>
          </p:cNvPr>
          <p:cNvSpPr>
            <a:spLocks noGrp="1"/>
          </p:cNvSpPr>
          <p:nvPr>
            <p:ph idx="1"/>
          </p:nvPr>
        </p:nvSpPr>
        <p:spPr>
          <a:xfrm>
            <a:off x="666044" y="1952978"/>
            <a:ext cx="11045705" cy="3513367"/>
          </a:xfrm>
        </p:spPr>
        <p:txBody>
          <a:bodyPr/>
          <a:lstStyle/>
          <a:p>
            <a:r>
              <a:rPr lang="en-US" sz="1800" dirty="0">
                <a:solidFill>
                  <a:srgbClr val="FF0000"/>
                </a:solidFill>
                <a:latin typeface="Chalkduster" panose="03050602040202020205" pitchFamily="66" charset="77"/>
              </a:rPr>
              <a:t>We are in the Nursery and Reception bubble.  We learn together, play together, have fun together and we even have lunch in our classroom.</a:t>
            </a:r>
          </a:p>
          <a:p>
            <a:r>
              <a:rPr lang="en-US" sz="1800" dirty="0">
                <a:solidFill>
                  <a:srgbClr val="92D050"/>
                </a:solidFill>
                <a:latin typeface="Chalkduster" panose="03050602040202020205" pitchFamily="66" charset="77"/>
              </a:rPr>
              <a:t>In our classroom we have four members of staff.</a:t>
            </a:r>
          </a:p>
          <a:p>
            <a:endParaRPr lang="en-US" dirty="0"/>
          </a:p>
          <a:p>
            <a:pPr marL="0" indent="0">
              <a:buNone/>
            </a:pPr>
            <a:endParaRPr lang="en-US" dirty="0"/>
          </a:p>
          <a:p>
            <a:pPr marL="0" indent="0">
              <a:buNone/>
            </a:pPr>
            <a:endParaRPr lang="en-US" dirty="0"/>
          </a:p>
          <a:p>
            <a:endParaRPr lang="en-US" dirty="0"/>
          </a:p>
        </p:txBody>
      </p:sp>
      <p:pic>
        <p:nvPicPr>
          <p:cNvPr id="9" name="Picture 8">
            <a:extLst>
              <a:ext uri="{FF2B5EF4-FFF2-40B4-BE49-F238E27FC236}">
                <a16:creationId xmlns:a16="http://schemas.microsoft.com/office/drawing/2014/main" id="{0722DA7E-200C-C240-8AC7-9ECD0101D869}"/>
              </a:ext>
            </a:extLst>
          </p:cNvPr>
          <p:cNvPicPr>
            <a:picLocks noChangeAspect="1"/>
          </p:cNvPicPr>
          <p:nvPr/>
        </p:nvPicPr>
        <p:blipFill>
          <a:blip r:embed="rId2"/>
          <a:stretch>
            <a:fillRect/>
          </a:stretch>
        </p:blipFill>
        <p:spPr>
          <a:xfrm>
            <a:off x="6743267" y="3438897"/>
            <a:ext cx="2003742" cy="2963868"/>
          </a:xfrm>
          <a:prstGeom prst="rect">
            <a:avLst/>
          </a:prstGeom>
        </p:spPr>
      </p:pic>
      <p:pic>
        <p:nvPicPr>
          <p:cNvPr id="10" name="Picture 9">
            <a:extLst>
              <a:ext uri="{FF2B5EF4-FFF2-40B4-BE49-F238E27FC236}">
                <a16:creationId xmlns:a16="http://schemas.microsoft.com/office/drawing/2014/main" id="{5B0C29E0-200A-AA4C-8316-F38FCC5D33A9}"/>
              </a:ext>
            </a:extLst>
          </p:cNvPr>
          <p:cNvPicPr>
            <a:picLocks noChangeAspect="1"/>
          </p:cNvPicPr>
          <p:nvPr/>
        </p:nvPicPr>
        <p:blipFill>
          <a:blip r:embed="rId3"/>
          <a:stretch>
            <a:fillRect/>
          </a:stretch>
        </p:blipFill>
        <p:spPr>
          <a:xfrm>
            <a:off x="3802185" y="3428999"/>
            <a:ext cx="2003742" cy="2953971"/>
          </a:xfrm>
          <a:prstGeom prst="rect">
            <a:avLst/>
          </a:prstGeom>
        </p:spPr>
      </p:pic>
      <p:pic>
        <p:nvPicPr>
          <p:cNvPr id="11" name="Picture 10">
            <a:extLst>
              <a:ext uri="{FF2B5EF4-FFF2-40B4-BE49-F238E27FC236}">
                <a16:creationId xmlns:a16="http://schemas.microsoft.com/office/drawing/2014/main" id="{69EB70E3-8EE0-E042-96D7-4B21DADD77A8}"/>
              </a:ext>
            </a:extLst>
          </p:cNvPr>
          <p:cNvPicPr>
            <a:picLocks noChangeAspect="1"/>
          </p:cNvPicPr>
          <p:nvPr/>
        </p:nvPicPr>
        <p:blipFill>
          <a:blip r:embed="rId4"/>
          <a:stretch>
            <a:fillRect/>
          </a:stretch>
        </p:blipFill>
        <p:spPr>
          <a:xfrm>
            <a:off x="794681" y="3438897"/>
            <a:ext cx="1993414" cy="2953971"/>
          </a:xfrm>
          <a:prstGeom prst="rect">
            <a:avLst/>
          </a:prstGeom>
        </p:spPr>
      </p:pic>
      <p:pic>
        <p:nvPicPr>
          <p:cNvPr id="12" name="Picture 11">
            <a:extLst>
              <a:ext uri="{FF2B5EF4-FFF2-40B4-BE49-F238E27FC236}">
                <a16:creationId xmlns:a16="http://schemas.microsoft.com/office/drawing/2014/main" id="{D09BE5EE-3619-5F4A-A7CD-E89A73A3EF60}"/>
              </a:ext>
            </a:extLst>
          </p:cNvPr>
          <p:cNvPicPr>
            <a:picLocks noChangeAspect="1"/>
          </p:cNvPicPr>
          <p:nvPr/>
        </p:nvPicPr>
        <p:blipFill>
          <a:blip r:embed="rId5"/>
          <a:stretch>
            <a:fillRect/>
          </a:stretch>
        </p:blipFill>
        <p:spPr>
          <a:xfrm>
            <a:off x="9570472" y="3445501"/>
            <a:ext cx="2141280" cy="2823423"/>
          </a:xfrm>
          <a:prstGeom prst="rect">
            <a:avLst/>
          </a:prstGeom>
        </p:spPr>
      </p:pic>
      <p:sp>
        <p:nvSpPr>
          <p:cNvPr id="13" name="TextBox 12">
            <a:extLst>
              <a:ext uri="{FF2B5EF4-FFF2-40B4-BE49-F238E27FC236}">
                <a16:creationId xmlns:a16="http://schemas.microsoft.com/office/drawing/2014/main" id="{38B11E76-A164-7343-9FEF-59B518B5022F}"/>
              </a:ext>
            </a:extLst>
          </p:cNvPr>
          <p:cNvSpPr txBox="1"/>
          <p:nvPr/>
        </p:nvSpPr>
        <p:spPr>
          <a:xfrm>
            <a:off x="9570470" y="6053481"/>
            <a:ext cx="2141280" cy="430887"/>
          </a:xfrm>
          <a:prstGeom prst="rect">
            <a:avLst/>
          </a:prstGeom>
          <a:solidFill>
            <a:schemeClr val="bg1"/>
          </a:solidFill>
          <a:ln>
            <a:noFill/>
          </a:ln>
        </p:spPr>
        <p:txBody>
          <a:bodyPr wrap="square" rtlCol="0">
            <a:spAutoFit/>
          </a:bodyPr>
          <a:lstStyle/>
          <a:p>
            <a:pPr algn="ctr"/>
            <a:r>
              <a:rPr lang="en-US" sz="1100" dirty="0" err="1"/>
              <a:t>Mrs</a:t>
            </a:r>
            <a:r>
              <a:rPr lang="en-US" sz="1100" dirty="0"/>
              <a:t> S </a:t>
            </a:r>
            <a:r>
              <a:rPr lang="en-US" sz="1100" dirty="0" err="1"/>
              <a:t>Elsenki</a:t>
            </a:r>
            <a:endParaRPr lang="en-US" sz="1100" dirty="0"/>
          </a:p>
          <a:p>
            <a:pPr algn="ctr"/>
            <a:r>
              <a:rPr lang="en-US" sz="1100" dirty="0"/>
              <a:t>Teaching Assistant</a:t>
            </a:r>
          </a:p>
        </p:txBody>
      </p:sp>
    </p:spTree>
    <p:extLst>
      <p:ext uri="{BB962C8B-B14F-4D97-AF65-F5344CB8AC3E}">
        <p14:creationId xmlns:p14="http://schemas.microsoft.com/office/powerpoint/2010/main" val="30303993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C97497-8086-6940-B036-0DAC60812A0D}"/>
              </a:ext>
            </a:extLst>
          </p:cNvPr>
          <p:cNvSpPr>
            <a:spLocks noGrp="1"/>
          </p:cNvSpPr>
          <p:nvPr>
            <p:ph type="title"/>
          </p:nvPr>
        </p:nvSpPr>
        <p:spPr/>
        <p:txBody>
          <a:bodyPr>
            <a:normAutofit fontScale="90000"/>
          </a:bodyPr>
          <a:lstStyle/>
          <a:p>
            <a:r>
              <a:rPr lang="en-US" dirty="0">
                <a:solidFill>
                  <a:srgbClr val="FF0000"/>
                </a:solidFill>
                <a:latin typeface="Chalkduster" panose="03050602040202020205" pitchFamily="66" charset="77"/>
              </a:rPr>
              <a:t>O</a:t>
            </a:r>
            <a:r>
              <a:rPr lang="en-US" dirty="0">
                <a:solidFill>
                  <a:srgbClr val="FFC000"/>
                </a:solidFill>
                <a:latin typeface="Chalkduster" panose="03050602040202020205" pitchFamily="66" charset="77"/>
              </a:rPr>
              <a:t>u</a:t>
            </a:r>
            <a:r>
              <a:rPr lang="en-US" dirty="0">
                <a:solidFill>
                  <a:srgbClr val="92D050"/>
                </a:solidFill>
                <a:latin typeface="Chalkduster" panose="03050602040202020205" pitchFamily="66" charset="77"/>
              </a:rPr>
              <a:t>r</a:t>
            </a:r>
            <a:r>
              <a:rPr lang="en-US" dirty="0">
                <a:solidFill>
                  <a:srgbClr val="7030A0"/>
                </a:solidFill>
                <a:latin typeface="Chalkduster" panose="03050602040202020205" pitchFamily="66" charset="77"/>
              </a:rPr>
              <a:t> </a:t>
            </a:r>
            <a:r>
              <a:rPr lang="en-US" dirty="0">
                <a:solidFill>
                  <a:srgbClr val="00B0F0"/>
                </a:solidFill>
                <a:latin typeface="Chalkduster" panose="03050602040202020205" pitchFamily="66" charset="77"/>
              </a:rPr>
              <a:t>t</a:t>
            </a:r>
            <a:r>
              <a:rPr lang="en-US" dirty="0">
                <a:solidFill>
                  <a:srgbClr val="0070C0"/>
                </a:solidFill>
                <a:latin typeface="Chalkduster" panose="03050602040202020205" pitchFamily="66" charset="77"/>
              </a:rPr>
              <a:t>o</a:t>
            </a:r>
            <a:r>
              <a:rPr lang="en-US" dirty="0">
                <a:solidFill>
                  <a:srgbClr val="7030A0"/>
                </a:solidFill>
                <a:latin typeface="Chalkduster" panose="03050602040202020205" pitchFamily="66" charset="77"/>
              </a:rPr>
              <a:t>p</a:t>
            </a:r>
            <a:r>
              <a:rPr lang="en-US" dirty="0">
                <a:solidFill>
                  <a:srgbClr val="FF0000"/>
                </a:solidFill>
                <a:latin typeface="Chalkduster" panose="03050602040202020205" pitchFamily="66" charset="77"/>
              </a:rPr>
              <a:t>i</a:t>
            </a:r>
            <a:r>
              <a:rPr lang="en-US" dirty="0">
                <a:solidFill>
                  <a:srgbClr val="FFC000"/>
                </a:solidFill>
                <a:latin typeface="Chalkduster" panose="03050602040202020205" pitchFamily="66" charset="77"/>
              </a:rPr>
              <a:t>c</a:t>
            </a:r>
            <a:r>
              <a:rPr lang="en-US" dirty="0">
                <a:solidFill>
                  <a:srgbClr val="7030A0"/>
                </a:solidFill>
                <a:latin typeface="Chalkduster" panose="03050602040202020205" pitchFamily="66" charset="77"/>
              </a:rPr>
              <a:t> </a:t>
            </a:r>
            <a:r>
              <a:rPr lang="en-US" dirty="0">
                <a:solidFill>
                  <a:srgbClr val="92D050"/>
                </a:solidFill>
                <a:latin typeface="Chalkduster" panose="03050602040202020205" pitchFamily="66" charset="77"/>
              </a:rPr>
              <a:t>t</a:t>
            </a:r>
            <a:r>
              <a:rPr lang="en-US" dirty="0">
                <a:solidFill>
                  <a:srgbClr val="00B0F0"/>
                </a:solidFill>
                <a:latin typeface="Chalkduster" panose="03050602040202020205" pitchFamily="66" charset="77"/>
              </a:rPr>
              <a:t>h</a:t>
            </a:r>
            <a:r>
              <a:rPr lang="en-US" dirty="0">
                <a:solidFill>
                  <a:srgbClr val="0070C0"/>
                </a:solidFill>
                <a:latin typeface="Chalkduster" panose="03050602040202020205" pitchFamily="66" charset="77"/>
              </a:rPr>
              <a:t>i</a:t>
            </a:r>
            <a:r>
              <a:rPr lang="en-US" dirty="0">
                <a:solidFill>
                  <a:srgbClr val="7030A0"/>
                </a:solidFill>
                <a:latin typeface="Chalkduster" panose="03050602040202020205" pitchFamily="66" charset="77"/>
              </a:rPr>
              <a:t>s </a:t>
            </a:r>
            <a:r>
              <a:rPr lang="en-US" dirty="0">
                <a:solidFill>
                  <a:srgbClr val="FF0000"/>
                </a:solidFill>
                <a:latin typeface="Chalkduster" panose="03050602040202020205" pitchFamily="66" charset="77"/>
              </a:rPr>
              <a:t>t</a:t>
            </a:r>
            <a:r>
              <a:rPr lang="en-US" dirty="0">
                <a:solidFill>
                  <a:srgbClr val="FFC000"/>
                </a:solidFill>
                <a:latin typeface="Chalkduster" panose="03050602040202020205" pitchFamily="66" charset="77"/>
              </a:rPr>
              <a:t>e</a:t>
            </a:r>
            <a:r>
              <a:rPr lang="en-US" dirty="0">
                <a:solidFill>
                  <a:srgbClr val="92D050"/>
                </a:solidFill>
                <a:latin typeface="Chalkduster" panose="03050602040202020205" pitchFamily="66" charset="77"/>
              </a:rPr>
              <a:t>r</a:t>
            </a:r>
            <a:r>
              <a:rPr lang="en-US" dirty="0">
                <a:solidFill>
                  <a:srgbClr val="00B0F0"/>
                </a:solidFill>
                <a:latin typeface="Chalkduster" panose="03050602040202020205" pitchFamily="66" charset="77"/>
              </a:rPr>
              <a:t>m</a:t>
            </a:r>
            <a:r>
              <a:rPr lang="en-US" dirty="0">
                <a:solidFill>
                  <a:srgbClr val="7030A0"/>
                </a:solidFill>
                <a:latin typeface="Chalkduster" panose="03050602040202020205" pitchFamily="66" charset="77"/>
              </a:rPr>
              <a:t> </a:t>
            </a:r>
            <a:r>
              <a:rPr lang="en-US" dirty="0">
                <a:solidFill>
                  <a:srgbClr val="0070C0"/>
                </a:solidFill>
                <a:latin typeface="Chalkduster" panose="03050602040202020205" pitchFamily="66" charset="77"/>
              </a:rPr>
              <a:t>i</a:t>
            </a:r>
            <a:r>
              <a:rPr lang="en-US" dirty="0">
                <a:solidFill>
                  <a:srgbClr val="7030A0"/>
                </a:solidFill>
                <a:latin typeface="Chalkduster" panose="03050602040202020205" pitchFamily="66" charset="77"/>
              </a:rPr>
              <a:t>s</a:t>
            </a:r>
            <a:r>
              <a:rPr lang="en-US" dirty="0">
                <a:solidFill>
                  <a:srgbClr val="FF0000"/>
                </a:solidFill>
                <a:latin typeface="Chalkduster" panose="03050602040202020205" pitchFamily="66" charset="77"/>
              </a:rPr>
              <a:t>…</a:t>
            </a:r>
            <a:br>
              <a:rPr lang="en-US" dirty="0">
                <a:solidFill>
                  <a:srgbClr val="FFC000"/>
                </a:solidFill>
                <a:latin typeface="Chalkduster" panose="03050602040202020205" pitchFamily="66" charset="77"/>
              </a:rPr>
            </a:br>
            <a:endParaRPr lang="en-US" dirty="0"/>
          </a:p>
        </p:txBody>
      </p:sp>
      <p:sp>
        <p:nvSpPr>
          <p:cNvPr id="3" name="Content Placeholder 2">
            <a:extLst>
              <a:ext uri="{FF2B5EF4-FFF2-40B4-BE49-F238E27FC236}">
                <a16:creationId xmlns:a16="http://schemas.microsoft.com/office/drawing/2014/main" id="{2F4E2133-B29F-9843-91DA-A6D60453409F}"/>
              </a:ext>
            </a:extLst>
          </p:cNvPr>
          <p:cNvSpPr>
            <a:spLocks noGrp="1"/>
          </p:cNvSpPr>
          <p:nvPr>
            <p:ph idx="1"/>
          </p:nvPr>
        </p:nvSpPr>
        <p:spPr>
          <a:xfrm>
            <a:off x="685801" y="1491896"/>
            <a:ext cx="10396883" cy="1937104"/>
          </a:xfrm>
        </p:spPr>
        <p:txBody>
          <a:bodyPr/>
          <a:lstStyle/>
          <a:p>
            <a:r>
              <a:rPr lang="en-US" dirty="0">
                <a:solidFill>
                  <a:srgbClr val="00B0F0"/>
                </a:solidFill>
                <a:latin typeface="Chalkduster" panose="03050602040202020205" pitchFamily="66" charset="77"/>
              </a:rPr>
              <a:t>Glorious Gower</a:t>
            </a:r>
          </a:p>
          <a:p>
            <a:r>
              <a:rPr lang="en-US" dirty="0">
                <a:solidFill>
                  <a:srgbClr val="0070C0"/>
                </a:solidFill>
                <a:latin typeface="Chalkduster" panose="03050602040202020205" pitchFamily="66" charset="77"/>
              </a:rPr>
              <a:t>We will be focusing on Pirates and the gorgeous beaches of Gower.</a:t>
            </a:r>
          </a:p>
        </p:txBody>
      </p:sp>
      <p:pic>
        <p:nvPicPr>
          <p:cNvPr id="3074" name="Picture 2" descr="Special offers just for you - Gower Holidays">
            <a:extLst>
              <a:ext uri="{FF2B5EF4-FFF2-40B4-BE49-F238E27FC236}">
                <a16:creationId xmlns:a16="http://schemas.microsoft.com/office/drawing/2014/main" id="{4B0CDD20-6FC6-0444-B587-F9A8812BC4B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13957" y="3625850"/>
            <a:ext cx="5910943" cy="2298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06359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54506C-7136-D14F-8545-C395C4A2903D}"/>
              </a:ext>
            </a:extLst>
          </p:cNvPr>
          <p:cNvSpPr>
            <a:spLocks noGrp="1"/>
          </p:cNvSpPr>
          <p:nvPr>
            <p:ph type="title"/>
          </p:nvPr>
        </p:nvSpPr>
        <p:spPr>
          <a:xfrm>
            <a:off x="5188043" y="804520"/>
            <a:ext cx="5550355" cy="1049235"/>
          </a:xfrm>
        </p:spPr>
        <p:txBody>
          <a:bodyPr>
            <a:normAutofit/>
          </a:bodyPr>
          <a:lstStyle/>
          <a:p>
            <a:r>
              <a:rPr lang="en-US" dirty="0">
                <a:solidFill>
                  <a:srgbClr val="FF0000"/>
                </a:solidFill>
                <a:latin typeface="Chalkduster" panose="03050602040202020205" pitchFamily="66" charset="77"/>
              </a:rPr>
              <a:t>L</a:t>
            </a:r>
            <a:r>
              <a:rPr lang="en-US" dirty="0">
                <a:solidFill>
                  <a:srgbClr val="FFC000"/>
                </a:solidFill>
                <a:latin typeface="Chalkduster" panose="03050602040202020205" pitchFamily="66" charset="77"/>
              </a:rPr>
              <a:t>i</a:t>
            </a:r>
            <a:r>
              <a:rPr lang="en-US" dirty="0">
                <a:solidFill>
                  <a:srgbClr val="92D050"/>
                </a:solidFill>
                <a:latin typeface="Chalkduster" panose="03050602040202020205" pitchFamily="66" charset="77"/>
              </a:rPr>
              <a:t>t</a:t>
            </a:r>
            <a:r>
              <a:rPr lang="en-US" dirty="0">
                <a:solidFill>
                  <a:srgbClr val="00B0F0"/>
                </a:solidFill>
                <a:latin typeface="Chalkduster" panose="03050602040202020205" pitchFamily="66" charset="77"/>
              </a:rPr>
              <a:t>e</a:t>
            </a:r>
            <a:r>
              <a:rPr lang="en-US" dirty="0">
                <a:solidFill>
                  <a:srgbClr val="0070C0"/>
                </a:solidFill>
                <a:latin typeface="Chalkduster" panose="03050602040202020205" pitchFamily="66" charset="77"/>
              </a:rPr>
              <a:t>r</a:t>
            </a:r>
            <a:r>
              <a:rPr lang="en-US" dirty="0">
                <a:solidFill>
                  <a:srgbClr val="7030A0"/>
                </a:solidFill>
                <a:latin typeface="Chalkduster" panose="03050602040202020205" pitchFamily="66" charset="77"/>
              </a:rPr>
              <a:t>a</a:t>
            </a:r>
            <a:r>
              <a:rPr lang="en-US" dirty="0">
                <a:solidFill>
                  <a:srgbClr val="FF0000"/>
                </a:solidFill>
                <a:latin typeface="Chalkduster" panose="03050602040202020205" pitchFamily="66" charset="77"/>
              </a:rPr>
              <a:t>c</a:t>
            </a:r>
            <a:r>
              <a:rPr lang="en-US" dirty="0">
                <a:solidFill>
                  <a:srgbClr val="FFC000"/>
                </a:solidFill>
                <a:latin typeface="Chalkduster" panose="03050602040202020205" pitchFamily="66" charset="77"/>
              </a:rPr>
              <a:t>y</a:t>
            </a:r>
          </a:p>
        </p:txBody>
      </p:sp>
      <p:sp>
        <p:nvSpPr>
          <p:cNvPr id="3" name="Content Placeholder 2">
            <a:extLst>
              <a:ext uri="{FF2B5EF4-FFF2-40B4-BE49-F238E27FC236}">
                <a16:creationId xmlns:a16="http://schemas.microsoft.com/office/drawing/2014/main" id="{05B6BE19-1557-FB4F-83B4-BAFDE0285CE0}"/>
              </a:ext>
            </a:extLst>
          </p:cNvPr>
          <p:cNvSpPr>
            <a:spLocks noGrp="1"/>
          </p:cNvSpPr>
          <p:nvPr>
            <p:ph idx="1"/>
          </p:nvPr>
        </p:nvSpPr>
        <p:spPr>
          <a:xfrm>
            <a:off x="4364841" y="1853755"/>
            <a:ext cx="7196757" cy="3781259"/>
          </a:xfrm>
        </p:spPr>
        <p:txBody>
          <a:bodyPr>
            <a:normAutofit fontScale="92500" lnSpcReduction="10000"/>
          </a:bodyPr>
          <a:lstStyle/>
          <a:p>
            <a:pPr>
              <a:lnSpc>
                <a:spcPct val="110000"/>
              </a:lnSpc>
            </a:pPr>
            <a:r>
              <a:rPr lang="en-US" sz="1700" dirty="0">
                <a:solidFill>
                  <a:srgbClr val="FF0000"/>
                </a:solidFill>
                <a:latin typeface="Chalkduster" panose="03050602040202020205" pitchFamily="66" charset="77"/>
              </a:rPr>
              <a:t>This term we will continue with our special letter each week. We will have a strong focus on speaking and listening skills.</a:t>
            </a:r>
          </a:p>
          <a:p>
            <a:pPr>
              <a:lnSpc>
                <a:spcPct val="110000"/>
              </a:lnSpc>
            </a:pPr>
            <a:r>
              <a:rPr lang="en-US" sz="1700" dirty="0">
                <a:solidFill>
                  <a:srgbClr val="92D050"/>
                </a:solidFill>
                <a:latin typeface="Chalkduster" panose="03050602040202020205" pitchFamily="66" charset="77"/>
              </a:rPr>
              <a:t>We will be learning about famous Welsh pirates.</a:t>
            </a:r>
          </a:p>
          <a:p>
            <a:pPr>
              <a:lnSpc>
                <a:spcPct val="110000"/>
              </a:lnSpc>
            </a:pPr>
            <a:r>
              <a:rPr lang="en-US" sz="1700" dirty="0">
                <a:solidFill>
                  <a:srgbClr val="00B0F0"/>
                </a:solidFill>
                <a:latin typeface="Chalkduster" panose="03050602040202020205" pitchFamily="66" charset="77"/>
              </a:rPr>
              <a:t>We will be making messages in a bottle and re-writing the ending of the story – Ten Little Pirates.</a:t>
            </a:r>
          </a:p>
          <a:p>
            <a:pPr>
              <a:lnSpc>
                <a:spcPct val="110000"/>
              </a:lnSpc>
            </a:pPr>
            <a:r>
              <a:rPr lang="en-US" sz="1700" dirty="0">
                <a:solidFill>
                  <a:srgbClr val="0070C0"/>
                </a:solidFill>
                <a:latin typeface="Chalkduster" panose="03050602040202020205" pitchFamily="66" charset="77"/>
              </a:rPr>
              <a:t>We will have a pirates’ day.</a:t>
            </a:r>
          </a:p>
          <a:p>
            <a:pPr>
              <a:lnSpc>
                <a:spcPct val="110000"/>
              </a:lnSpc>
            </a:pPr>
            <a:r>
              <a:rPr lang="en-US" sz="1700" dirty="0">
                <a:solidFill>
                  <a:srgbClr val="7030A0"/>
                </a:solidFill>
                <a:latin typeface="Chalkduster" panose="03050602040202020205" pitchFamily="66" charset="77"/>
              </a:rPr>
              <a:t>We will be writing postcards and instructions on how to make a sandcastle.</a:t>
            </a:r>
          </a:p>
          <a:p>
            <a:pPr>
              <a:lnSpc>
                <a:spcPct val="110000"/>
              </a:lnSpc>
            </a:pPr>
            <a:r>
              <a:rPr lang="en-US" sz="1700" dirty="0">
                <a:solidFill>
                  <a:schemeClr val="accent2"/>
                </a:solidFill>
                <a:latin typeface="Chalkduster" panose="03050602040202020205" pitchFamily="66" charset="77"/>
              </a:rPr>
              <a:t>We will have a pirate ship and beach themed role play area.</a:t>
            </a:r>
            <a:endParaRPr lang="en-US" sz="1700" dirty="0">
              <a:solidFill>
                <a:schemeClr val="accent2"/>
              </a:solidFill>
            </a:endParaRPr>
          </a:p>
        </p:txBody>
      </p:sp>
      <p:pic>
        <p:nvPicPr>
          <p:cNvPr id="1028" name="Picture 4" descr="Bartholomew &quot;Black Bart&quot; Roberts | Anything Pirates Wiki | Fandom">
            <a:extLst>
              <a:ext uri="{FF2B5EF4-FFF2-40B4-BE49-F238E27FC236}">
                <a16:creationId xmlns:a16="http://schemas.microsoft.com/office/drawing/2014/main" id="{92F50FBB-BDF3-1947-A174-1C80A935B7B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64022" y="945035"/>
            <a:ext cx="2850777" cy="42881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86759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8FD94D-2B8D-3F4F-A8B7-C91CB3E36258}"/>
              </a:ext>
            </a:extLst>
          </p:cNvPr>
          <p:cNvSpPr>
            <a:spLocks noGrp="1"/>
          </p:cNvSpPr>
          <p:nvPr>
            <p:ph type="title"/>
          </p:nvPr>
        </p:nvSpPr>
        <p:spPr/>
        <p:txBody>
          <a:bodyPr/>
          <a:lstStyle/>
          <a:p>
            <a:r>
              <a:rPr lang="en-US" dirty="0">
                <a:solidFill>
                  <a:srgbClr val="FF0000"/>
                </a:solidFill>
                <a:latin typeface="Chalkduster" panose="03050602040202020205" pitchFamily="66" charset="77"/>
              </a:rPr>
              <a:t>n</a:t>
            </a:r>
            <a:r>
              <a:rPr lang="en-US" dirty="0">
                <a:solidFill>
                  <a:srgbClr val="FFC000"/>
                </a:solidFill>
                <a:latin typeface="Chalkduster" panose="03050602040202020205" pitchFamily="66" charset="77"/>
              </a:rPr>
              <a:t>u</a:t>
            </a:r>
            <a:r>
              <a:rPr lang="en-US" dirty="0">
                <a:solidFill>
                  <a:srgbClr val="92D050"/>
                </a:solidFill>
                <a:latin typeface="Chalkduster" panose="03050602040202020205" pitchFamily="66" charset="77"/>
              </a:rPr>
              <a:t>m</a:t>
            </a:r>
            <a:r>
              <a:rPr lang="en-US" dirty="0">
                <a:solidFill>
                  <a:srgbClr val="00B0F0"/>
                </a:solidFill>
                <a:latin typeface="Chalkduster" panose="03050602040202020205" pitchFamily="66" charset="77"/>
              </a:rPr>
              <a:t>e</a:t>
            </a:r>
            <a:r>
              <a:rPr lang="en-US" dirty="0">
                <a:solidFill>
                  <a:srgbClr val="0070C0"/>
                </a:solidFill>
                <a:latin typeface="Chalkduster" panose="03050602040202020205" pitchFamily="66" charset="77"/>
              </a:rPr>
              <a:t>r</a:t>
            </a:r>
            <a:r>
              <a:rPr lang="en-US" dirty="0">
                <a:solidFill>
                  <a:srgbClr val="7030A0"/>
                </a:solidFill>
                <a:latin typeface="Chalkduster" panose="03050602040202020205" pitchFamily="66" charset="77"/>
              </a:rPr>
              <a:t>a</a:t>
            </a:r>
            <a:r>
              <a:rPr lang="en-US" dirty="0">
                <a:solidFill>
                  <a:srgbClr val="FF0000"/>
                </a:solidFill>
                <a:latin typeface="Chalkduster" panose="03050602040202020205" pitchFamily="66" charset="77"/>
              </a:rPr>
              <a:t>c</a:t>
            </a:r>
            <a:r>
              <a:rPr lang="en-US" dirty="0">
                <a:solidFill>
                  <a:srgbClr val="FFC000"/>
                </a:solidFill>
                <a:latin typeface="Chalkduster" panose="03050602040202020205" pitchFamily="66" charset="77"/>
              </a:rPr>
              <a:t>y</a:t>
            </a:r>
            <a:endParaRPr lang="en-US" dirty="0"/>
          </a:p>
        </p:txBody>
      </p:sp>
      <p:sp>
        <p:nvSpPr>
          <p:cNvPr id="3" name="Content Placeholder 2">
            <a:extLst>
              <a:ext uri="{FF2B5EF4-FFF2-40B4-BE49-F238E27FC236}">
                <a16:creationId xmlns:a16="http://schemas.microsoft.com/office/drawing/2014/main" id="{156BBB70-9E7D-DA44-AE94-C13E856FA0A2}"/>
              </a:ext>
            </a:extLst>
          </p:cNvPr>
          <p:cNvSpPr>
            <a:spLocks noGrp="1"/>
          </p:cNvSpPr>
          <p:nvPr>
            <p:ph idx="1"/>
          </p:nvPr>
        </p:nvSpPr>
        <p:spPr/>
        <p:txBody>
          <a:bodyPr/>
          <a:lstStyle/>
          <a:p>
            <a:r>
              <a:rPr lang="en-US" dirty="0">
                <a:solidFill>
                  <a:srgbClr val="00B050"/>
                </a:solidFill>
                <a:latin typeface="Chalkduster" panose="03050602040202020205" pitchFamily="66" charset="77"/>
              </a:rPr>
              <a:t>We will be focusing on number recognition, counting objects and number formation this term.</a:t>
            </a:r>
          </a:p>
          <a:p>
            <a:r>
              <a:rPr lang="en-US" dirty="0">
                <a:solidFill>
                  <a:srgbClr val="0070C0"/>
                </a:solidFill>
                <a:latin typeface="Chalkduster" panose="03050602040202020205" pitchFamily="66" charset="77"/>
              </a:rPr>
              <a:t>We will also look at 2D shapes and patterns, go on number hunts, order things by size (smallest to largest), weigh objects and do simple problem-solving activities.</a:t>
            </a:r>
          </a:p>
          <a:p>
            <a:r>
              <a:rPr lang="en-US" dirty="0">
                <a:solidFill>
                  <a:srgbClr val="7030A0"/>
                </a:solidFill>
                <a:latin typeface="Chalkduster" panose="03050602040202020205" pitchFamily="66" charset="77"/>
              </a:rPr>
              <a:t>We will be using the Jit </a:t>
            </a:r>
            <a:r>
              <a:rPr lang="en-US" dirty="0" err="1">
                <a:solidFill>
                  <a:srgbClr val="7030A0"/>
                </a:solidFill>
                <a:latin typeface="Chalkduster" panose="03050602040202020205" pitchFamily="66" charset="77"/>
              </a:rPr>
              <a:t>programme</a:t>
            </a:r>
            <a:r>
              <a:rPr lang="en-US" dirty="0">
                <a:solidFill>
                  <a:srgbClr val="7030A0"/>
                </a:solidFill>
                <a:latin typeface="Chalkduster" panose="03050602040202020205" pitchFamily="66" charset="77"/>
              </a:rPr>
              <a:t> on Hwb to do data collection.</a:t>
            </a:r>
          </a:p>
        </p:txBody>
      </p:sp>
    </p:spTree>
    <p:extLst>
      <p:ext uri="{BB962C8B-B14F-4D97-AF65-F5344CB8AC3E}">
        <p14:creationId xmlns:p14="http://schemas.microsoft.com/office/powerpoint/2010/main" val="25967133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2">
            <a:duotone>
              <a:schemeClr val="bg1">
                <a:shade val="48000"/>
                <a:satMod val="110000"/>
                <a:lumMod val="40000"/>
              </a:schemeClr>
              <a:schemeClr val="bg1">
                <a:tint val="90000"/>
                <a:lumMod val="106000"/>
              </a:schemeClr>
            </a:duotone>
          </a:blip>
          <a:stretch/>
        </a:blipFill>
        <a:effectLst/>
      </p:bgPr>
    </p:bg>
    <p:spTree>
      <p:nvGrpSpPr>
        <p:cNvPr id="1" name=""/>
        <p:cNvGrpSpPr/>
        <p:nvPr/>
      </p:nvGrpSpPr>
      <p:grpSpPr>
        <a:xfrm>
          <a:off x="0" y="0"/>
          <a:ext cx="0" cy="0"/>
          <a:chOff x="0" y="0"/>
          <a:chExt cx="0" cy="0"/>
        </a:xfrm>
      </p:grpSpPr>
      <p:pic>
        <p:nvPicPr>
          <p:cNvPr id="71" name="Picture 70">
            <a:extLst>
              <a:ext uri="{FF2B5EF4-FFF2-40B4-BE49-F238E27FC236}">
                <a16:creationId xmlns:a16="http://schemas.microsoft.com/office/drawing/2014/main" id="{EB42CA21-E82E-4C7B-B04B-A77057A572E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73" name="Rectangle 72">
            <a:extLst>
              <a:ext uri="{FF2B5EF4-FFF2-40B4-BE49-F238E27FC236}">
                <a16:creationId xmlns:a16="http://schemas.microsoft.com/office/drawing/2014/main" id="{8CF7F37C-5120-471F-8EA6-A05B254180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1979952"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pic>
        <p:nvPicPr>
          <p:cNvPr id="4098" name="Picture 2" descr="What did Jesus look like, what date was he born and where did he die on the  cross?">
            <a:extLst>
              <a:ext uri="{FF2B5EF4-FFF2-40B4-BE49-F238E27FC236}">
                <a16:creationId xmlns:a16="http://schemas.microsoft.com/office/drawing/2014/main" id="{57DFD8D7-7CE1-3D45-B581-220DA7FE8344}"/>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7152908" y="468696"/>
            <a:ext cx="3496498" cy="5458422"/>
          </a:xfrm>
          <a:prstGeom prst="rect">
            <a:avLst/>
          </a:prstGeom>
          <a:noFill/>
          <a:ln>
            <a:noFill/>
          </a:ln>
          <a:extLst>
            <a:ext uri="{909E8E84-426E-40DD-AFC4-6F175D3DCCD1}">
              <a14:hiddenFill xmlns:a14="http://schemas.microsoft.com/office/drawing/2010/main">
                <a:solidFill>
                  <a:srgbClr val="FFFFFF"/>
                </a:solidFill>
              </a14:hiddenFill>
            </a:ext>
          </a:extLst>
        </p:spPr>
      </p:pic>
      <p:sp>
        <p:nvSpPr>
          <p:cNvPr id="75" name="Freeform 9">
            <a:extLst>
              <a:ext uri="{FF2B5EF4-FFF2-40B4-BE49-F238E27FC236}">
                <a16:creationId xmlns:a16="http://schemas.microsoft.com/office/drawing/2014/main" id="{23E2B659-2BE7-4785-801E-4B5A9DA14B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5397" y="0"/>
            <a:ext cx="11773291" cy="6419514"/>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77" name="Rectangle 76">
            <a:extLst>
              <a:ext uri="{FF2B5EF4-FFF2-40B4-BE49-F238E27FC236}">
                <a16:creationId xmlns:a16="http://schemas.microsoft.com/office/drawing/2014/main" id="{DE5099EE-C321-497D-B97E-06225FBDD2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6094412" cy="6380796"/>
          </a:xfrm>
          <a:prstGeom prst="rect">
            <a:avLst/>
          </a:prstGeom>
          <a:gradFill flip="none" rotWithShape="1">
            <a:gsLst>
              <a:gs pos="34000">
                <a:schemeClr val="accent2"/>
              </a:gs>
              <a:gs pos="100000">
                <a:schemeClr val="accent2">
                  <a:lumMod val="75000"/>
                </a:schemeClr>
              </a:gs>
            </a:gsLst>
            <a:lin ang="8100000" scaled="1"/>
            <a:tileRect/>
          </a:gradFill>
          <a:ln>
            <a:noFill/>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1104F187-1247-8041-9B15-342557A0F4C9}"/>
              </a:ext>
            </a:extLst>
          </p:cNvPr>
          <p:cNvSpPr>
            <a:spLocks noGrp="1"/>
          </p:cNvSpPr>
          <p:nvPr>
            <p:ph type="title"/>
          </p:nvPr>
        </p:nvSpPr>
        <p:spPr>
          <a:xfrm>
            <a:off x="685799" y="690479"/>
            <a:ext cx="4957275" cy="1146825"/>
          </a:xfrm>
        </p:spPr>
        <p:txBody>
          <a:bodyPr>
            <a:normAutofit/>
          </a:bodyPr>
          <a:lstStyle/>
          <a:p>
            <a:r>
              <a:rPr lang="en-US" sz="3800">
                <a:solidFill>
                  <a:schemeClr val="bg1"/>
                </a:solidFill>
                <a:latin typeface="Chalkduster" panose="03050602040202020205" pitchFamily="66" charset="77"/>
              </a:rPr>
              <a:t>Religious education</a:t>
            </a:r>
          </a:p>
        </p:txBody>
      </p:sp>
      <p:sp>
        <p:nvSpPr>
          <p:cNvPr id="3" name="Content Placeholder 2">
            <a:extLst>
              <a:ext uri="{FF2B5EF4-FFF2-40B4-BE49-F238E27FC236}">
                <a16:creationId xmlns:a16="http://schemas.microsoft.com/office/drawing/2014/main" id="{7E20191A-ED9A-D549-8528-A7D068B720AF}"/>
              </a:ext>
            </a:extLst>
          </p:cNvPr>
          <p:cNvSpPr>
            <a:spLocks noGrp="1"/>
          </p:cNvSpPr>
          <p:nvPr>
            <p:ph idx="1"/>
          </p:nvPr>
        </p:nvSpPr>
        <p:spPr>
          <a:xfrm>
            <a:off x="685800" y="2063395"/>
            <a:ext cx="4957273" cy="3446103"/>
          </a:xfrm>
        </p:spPr>
        <p:txBody>
          <a:bodyPr>
            <a:normAutofit/>
          </a:bodyPr>
          <a:lstStyle/>
          <a:p>
            <a:r>
              <a:rPr lang="en-US" sz="1800">
                <a:solidFill>
                  <a:schemeClr val="bg1"/>
                </a:solidFill>
                <a:latin typeface="Chalkduster" panose="03050602040202020205" pitchFamily="66" charset="77"/>
              </a:rPr>
              <a:t>We will be talking about good news.</a:t>
            </a:r>
          </a:p>
          <a:p>
            <a:r>
              <a:rPr lang="en-US" sz="1800">
                <a:solidFill>
                  <a:schemeClr val="bg1"/>
                </a:solidFill>
                <a:latin typeface="Chalkduster" panose="03050602040202020205" pitchFamily="66" charset="77"/>
              </a:rPr>
              <a:t>We will be looking at the good news that Jesus brought.</a:t>
            </a:r>
          </a:p>
          <a:p>
            <a:r>
              <a:rPr lang="en-US" sz="1800">
                <a:solidFill>
                  <a:schemeClr val="bg1"/>
                </a:solidFill>
                <a:latin typeface="Chalkduster" panose="03050602040202020205" pitchFamily="66" charset="77"/>
              </a:rPr>
              <a:t>We will be looking at friendship, forgiveness, peace in our lives, peace inside and peace between people.</a:t>
            </a:r>
          </a:p>
          <a:p>
            <a:endParaRPr lang="en-US" sz="1800">
              <a:solidFill>
                <a:schemeClr val="bg1"/>
              </a:solidFill>
            </a:endParaRPr>
          </a:p>
        </p:txBody>
      </p:sp>
    </p:spTree>
    <p:extLst>
      <p:ext uri="{BB962C8B-B14F-4D97-AF65-F5344CB8AC3E}">
        <p14:creationId xmlns:p14="http://schemas.microsoft.com/office/powerpoint/2010/main" val="10755071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16D59E-5785-A84A-8341-8EFC87913B4B}"/>
              </a:ext>
            </a:extLst>
          </p:cNvPr>
          <p:cNvSpPr>
            <a:spLocks noGrp="1"/>
          </p:cNvSpPr>
          <p:nvPr>
            <p:ph type="title"/>
          </p:nvPr>
        </p:nvSpPr>
        <p:spPr/>
        <p:txBody>
          <a:bodyPr/>
          <a:lstStyle/>
          <a:p>
            <a:r>
              <a:rPr lang="en-US" dirty="0">
                <a:solidFill>
                  <a:srgbClr val="FF0000"/>
                </a:solidFill>
                <a:latin typeface="Chalkduster" panose="03050602040202020205" pitchFamily="66" charset="77"/>
              </a:rPr>
              <a:t>H</a:t>
            </a:r>
            <a:r>
              <a:rPr lang="en-US" dirty="0">
                <a:solidFill>
                  <a:srgbClr val="FFC000"/>
                </a:solidFill>
                <a:latin typeface="Chalkduster" panose="03050602040202020205" pitchFamily="66" charset="77"/>
              </a:rPr>
              <a:t>u</a:t>
            </a:r>
            <a:r>
              <a:rPr lang="en-US" dirty="0">
                <a:solidFill>
                  <a:srgbClr val="92D050"/>
                </a:solidFill>
                <a:latin typeface="Chalkduster" panose="03050602040202020205" pitchFamily="66" charset="77"/>
              </a:rPr>
              <a:t>m</a:t>
            </a:r>
            <a:r>
              <a:rPr lang="en-US" dirty="0">
                <a:solidFill>
                  <a:srgbClr val="00B0F0"/>
                </a:solidFill>
                <a:latin typeface="Chalkduster" panose="03050602040202020205" pitchFamily="66" charset="77"/>
              </a:rPr>
              <a:t>a</a:t>
            </a:r>
            <a:r>
              <a:rPr lang="en-US" dirty="0">
                <a:solidFill>
                  <a:srgbClr val="0070C0"/>
                </a:solidFill>
                <a:latin typeface="Chalkduster" panose="03050602040202020205" pitchFamily="66" charset="77"/>
              </a:rPr>
              <a:t>n</a:t>
            </a:r>
            <a:r>
              <a:rPr lang="en-US" dirty="0">
                <a:solidFill>
                  <a:srgbClr val="7030A0"/>
                </a:solidFill>
                <a:latin typeface="Chalkduster" panose="03050602040202020205" pitchFamily="66" charset="77"/>
              </a:rPr>
              <a:t>i</a:t>
            </a:r>
            <a:r>
              <a:rPr lang="en-US" dirty="0">
                <a:solidFill>
                  <a:srgbClr val="FF0000"/>
                </a:solidFill>
                <a:latin typeface="Chalkduster" panose="03050602040202020205" pitchFamily="66" charset="77"/>
              </a:rPr>
              <a:t>t</a:t>
            </a:r>
            <a:r>
              <a:rPr lang="en-US" dirty="0">
                <a:solidFill>
                  <a:srgbClr val="FFC000"/>
                </a:solidFill>
                <a:latin typeface="Chalkduster" panose="03050602040202020205" pitchFamily="66" charset="77"/>
              </a:rPr>
              <a:t>i</a:t>
            </a:r>
            <a:r>
              <a:rPr lang="en-US" dirty="0">
                <a:solidFill>
                  <a:srgbClr val="92D050"/>
                </a:solidFill>
                <a:latin typeface="Chalkduster" panose="03050602040202020205" pitchFamily="66" charset="77"/>
              </a:rPr>
              <a:t>e</a:t>
            </a:r>
            <a:r>
              <a:rPr lang="en-US" dirty="0">
                <a:solidFill>
                  <a:srgbClr val="00B0F0"/>
                </a:solidFill>
                <a:latin typeface="Chalkduster" panose="03050602040202020205" pitchFamily="66" charset="77"/>
              </a:rPr>
              <a:t>s</a:t>
            </a:r>
            <a:endParaRPr lang="en-US" dirty="0">
              <a:solidFill>
                <a:srgbClr val="00B0F0"/>
              </a:solidFill>
            </a:endParaRPr>
          </a:p>
        </p:txBody>
      </p:sp>
      <p:sp>
        <p:nvSpPr>
          <p:cNvPr id="3" name="Content Placeholder 2">
            <a:extLst>
              <a:ext uri="{FF2B5EF4-FFF2-40B4-BE49-F238E27FC236}">
                <a16:creationId xmlns:a16="http://schemas.microsoft.com/office/drawing/2014/main" id="{5E096CD2-A37A-F147-BFA9-74750A4DC6A2}"/>
              </a:ext>
            </a:extLst>
          </p:cNvPr>
          <p:cNvSpPr>
            <a:spLocks noGrp="1"/>
          </p:cNvSpPr>
          <p:nvPr>
            <p:ph idx="1"/>
          </p:nvPr>
        </p:nvSpPr>
        <p:spPr/>
        <p:txBody>
          <a:bodyPr>
            <a:normAutofit lnSpcReduction="10000"/>
          </a:bodyPr>
          <a:lstStyle/>
          <a:p>
            <a:r>
              <a:rPr lang="en-US" dirty="0">
                <a:solidFill>
                  <a:srgbClr val="FF0000"/>
                </a:solidFill>
                <a:latin typeface="Chalkduster" panose="03050602040202020205" pitchFamily="66" charset="77"/>
              </a:rPr>
              <a:t>We will be creating our own treasure maps.</a:t>
            </a:r>
          </a:p>
          <a:p>
            <a:r>
              <a:rPr lang="en-US" dirty="0">
                <a:solidFill>
                  <a:srgbClr val="7030A0"/>
                </a:solidFill>
                <a:latin typeface="Chalkduster" panose="03050602040202020205" pitchFamily="66" charset="77"/>
              </a:rPr>
              <a:t>We will look at the history of Black Bart and the places he visited.</a:t>
            </a:r>
          </a:p>
          <a:p>
            <a:r>
              <a:rPr lang="en-US" dirty="0">
                <a:solidFill>
                  <a:srgbClr val="92D050"/>
                </a:solidFill>
                <a:latin typeface="Chalkduster" panose="03050602040202020205" pitchFamily="66" charset="77"/>
              </a:rPr>
              <a:t>We will look at recycling and how we can help the environment.</a:t>
            </a:r>
          </a:p>
          <a:p>
            <a:r>
              <a:rPr lang="en-US" dirty="0">
                <a:solidFill>
                  <a:schemeClr val="accent2"/>
                </a:solidFill>
                <a:latin typeface="Chalkduster" panose="03050602040202020205" pitchFamily="66" charset="77"/>
              </a:rPr>
              <a:t>We will be looking at some of the jobs that people had in Gower in the past and comparing them to the jobs around today.</a:t>
            </a:r>
          </a:p>
          <a:p>
            <a:pPr marL="0" indent="0">
              <a:buNone/>
            </a:pPr>
            <a:endParaRPr lang="en-US" dirty="0"/>
          </a:p>
        </p:txBody>
      </p:sp>
    </p:spTree>
    <p:extLst>
      <p:ext uri="{BB962C8B-B14F-4D97-AF65-F5344CB8AC3E}">
        <p14:creationId xmlns:p14="http://schemas.microsoft.com/office/powerpoint/2010/main" val="15268779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AB3FFA-7BA1-7449-B292-6DDB73A65A85}"/>
              </a:ext>
            </a:extLst>
          </p:cNvPr>
          <p:cNvSpPr>
            <a:spLocks noGrp="1"/>
          </p:cNvSpPr>
          <p:nvPr>
            <p:ph type="title"/>
          </p:nvPr>
        </p:nvSpPr>
        <p:spPr>
          <a:xfrm>
            <a:off x="1451580" y="804520"/>
            <a:ext cx="5550355" cy="1049235"/>
          </a:xfrm>
        </p:spPr>
        <p:txBody>
          <a:bodyPr>
            <a:normAutofit fontScale="90000"/>
          </a:bodyPr>
          <a:lstStyle/>
          <a:p>
            <a:r>
              <a:rPr lang="en-US" dirty="0">
                <a:solidFill>
                  <a:srgbClr val="FF0000"/>
                </a:solidFill>
                <a:latin typeface="Chalkduster" panose="03050602040202020205" pitchFamily="66" charset="77"/>
              </a:rPr>
              <a:t>S</a:t>
            </a:r>
            <a:r>
              <a:rPr lang="en-US" dirty="0">
                <a:solidFill>
                  <a:srgbClr val="FFC000"/>
                </a:solidFill>
                <a:latin typeface="Chalkduster" panose="03050602040202020205" pitchFamily="66" charset="77"/>
              </a:rPr>
              <a:t>c</a:t>
            </a:r>
            <a:r>
              <a:rPr lang="en-US" dirty="0">
                <a:solidFill>
                  <a:srgbClr val="92D050"/>
                </a:solidFill>
                <a:latin typeface="Chalkduster" panose="03050602040202020205" pitchFamily="66" charset="77"/>
              </a:rPr>
              <a:t>i</a:t>
            </a:r>
            <a:r>
              <a:rPr lang="en-US" dirty="0">
                <a:solidFill>
                  <a:srgbClr val="00B0F0"/>
                </a:solidFill>
                <a:latin typeface="Chalkduster" panose="03050602040202020205" pitchFamily="66" charset="77"/>
              </a:rPr>
              <a:t>e</a:t>
            </a:r>
            <a:r>
              <a:rPr lang="en-US" dirty="0">
                <a:solidFill>
                  <a:srgbClr val="0070C0"/>
                </a:solidFill>
                <a:latin typeface="Chalkduster" panose="03050602040202020205" pitchFamily="66" charset="77"/>
              </a:rPr>
              <a:t>n</a:t>
            </a:r>
            <a:r>
              <a:rPr lang="en-US" dirty="0">
                <a:solidFill>
                  <a:srgbClr val="7030A0"/>
                </a:solidFill>
                <a:latin typeface="Chalkduster" panose="03050602040202020205" pitchFamily="66" charset="77"/>
              </a:rPr>
              <a:t>c</a:t>
            </a:r>
            <a:r>
              <a:rPr lang="en-US" dirty="0">
                <a:solidFill>
                  <a:srgbClr val="FF0000"/>
                </a:solidFill>
                <a:latin typeface="Chalkduster" panose="03050602040202020205" pitchFamily="66" charset="77"/>
              </a:rPr>
              <a:t>e</a:t>
            </a:r>
            <a:r>
              <a:rPr lang="en-US" dirty="0">
                <a:solidFill>
                  <a:srgbClr val="FFC000"/>
                </a:solidFill>
                <a:latin typeface="Chalkduster" panose="03050602040202020205" pitchFamily="66" charset="77"/>
              </a:rPr>
              <a:t>,</a:t>
            </a:r>
            <a:r>
              <a:rPr lang="en-US" dirty="0">
                <a:latin typeface="Chalkduster" panose="03050602040202020205" pitchFamily="66" charset="77"/>
              </a:rPr>
              <a:t> </a:t>
            </a:r>
            <a:r>
              <a:rPr lang="en-US" dirty="0">
                <a:solidFill>
                  <a:srgbClr val="92D050"/>
                </a:solidFill>
                <a:latin typeface="Chalkduster" panose="03050602040202020205" pitchFamily="66" charset="77"/>
              </a:rPr>
              <a:t>T</a:t>
            </a:r>
            <a:r>
              <a:rPr lang="en-US" dirty="0">
                <a:solidFill>
                  <a:srgbClr val="00B0F0"/>
                </a:solidFill>
                <a:latin typeface="Chalkduster" panose="03050602040202020205" pitchFamily="66" charset="77"/>
              </a:rPr>
              <a:t>e</a:t>
            </a:r>
            <a:r>
              <a:rPr lang="en-US" dirty="0">
                <a:solidFill>
                  <a:srgbClr val="0070C0"/>
                </a:solidFill>
                <a:latin typeface="Chalkduster" panose="03050602040202020205" pitchFamily="66" charset="77"/>
              </a:rPr>
              <a:t>c</a:t>
            </a:r>
            <a:r>
              <a:rPr lang="en-US" dirty="0">
                <a:solidFill>
                  <a:srgbClr val="7030A0"/>
                </a:solidFill>
                <a:latin typeface="Chalkduster" panose="03050602040202020205" pitchFamily="66" charset="77"/>
              </a:rPr>
              <a:t>h</a:t>
            </a:r>
            <a:r>
              <a:rPr lang="en-US" dirty="0">
                <a:solidFill>
                  <a:srgbClr val="FF0000"/>
                </a:solidFill>
                <a:latin typeface="Chalkduster" panose="03050602040202020205" pitchFamily="66" charset="77"/>
              </a:rPr>
              <a:t>n</a:t>
            </a:r>
            <a:r>
              <a:rPr lang="en-US" dirty="0">
                <a:solidFill>
                  <a:srgbClr val="FFC000"/>
                </a:solidFill>
                <a:latin typeface="Chalkduster" panose="03050602040202020205" pitchFamily="66" charset="77"/>
              </a:rPr>
              <a:t>o</a:t>
            </a:r>
            <a:r>
              <a:rPr lang="en-US" dirty="0">
                <a:solidFill>
                  <a:srgbClr val="92D050"/>
                </a:solidFill>
                <a:latin typeface="Chalkduster" panose="03050602040202020205" pitchFamily="66" charset="77"/>
              </a:rPr>
              <a:t>l</a:t>
            </a:r>
            <a:r>
              <a:rPr lang="en-US" dirty="0">
                <a:solidFill>
                  <a:srgbClr val="00B0F0"/>
                </a:solidFill>
                <a:latin typeface="Chalkduster" panose="03050602040202020205" pitchFamily="66" charset="77"/>
              </a:rPr>
              <a:t>o</a:t>
            </a:r>
            <a:r>
              <a:rPr lang="en-US" dirty="0">
                <a:solidFill>
                  <a:srgbClr val="0070C0"/>
                </a:solidFill>
                <a:latin typeface="Chalkduster" panose="03050602040202020205" pitchFamily="66" charset="77"/>
              </a:rPr>
              <a:t>g</a:t>
            </a:r>
            <a:r>
              <a:rPr lang="en-US" dirty="0">
                <a:solidFill>
                  <a:srgbClr val="7030A0"/>
                </a:solidFill>
                <a:latin typeface="Chalkduster" panose="03050602040202020205" pitchFamily="66" charset="77"/>
              </a:rPr>
              <a:t>y</a:t>
            </a:r>
            <a:r>
              <a:rPr lang="en-US" dirty="0">
                <a:latin typeface="Chalkduster" panose="03050602040202020205" pitchFamily="66" charset="77"/>
              </a:rPr>
              <a:t> </a:t>
            </a:r>
            <a:r>
              <a:rPr lang="en-US" dirty="0">
                <a:solidFill>
                  <a:srgbClr val="FF0000"/>
                </a:solidFill>
                <a:latin typeface="Chalkduster" panose="03050602040202020205" pitchFamily="66" charset="77"/>
              </a:rPr>
              <a:t>a</a:t>
            </a:r>
            <a:r>
              <a:rPr lang="en-US" dirty="0">
                <a:solidFill>
                  <a:srgbClr val="FFC000"/>
                </a:solidFill>
                <a:latin typeface="Chalkduster" panose="03050602040202020205" pitchFamily="66" charset="77"/>
              </a:rPr>
              <a:t>n</a:t>
            </a:r>
            <a:r>
              <a:rPr lang="en-US" dirty="0">
                <a:solidFill>
                  <a:srgbClr val="92D050"/>
                </a:solidFill>
                <a:latin typeface="Chalkduster" panose="03050602040202020205" pitchFamily="66" charset="77"/>
              </a:rPr>
              <a:t>d</a:t>
            </a:r>
            <a:r>
              <a:rPr lang="en-US" dirty="0">
                <a:latin typeface="Chalkduster" panose="03050602040202020205" pitchFamily="66" charset="77"/>
              </a:rPr>
              <a:t> </a:t>
            </a:r>
            <a:r>
              <a:rPr lang="en-US" dirty="0">
                <a:solidFill>
                  <a:srgbClr val="00B0F0"/>
                </a:solidFill>
                <a:latin typeface="Chalkduster" panose="03050602040202020205" pitchFamily="66" charset="77"/>
              </a:rPr>
              <a:t>D</a:t>
            </a:r>
            <a:r>
              <a:rPr lang="en-US" dirty="0">
                <a:solidFill>
                  <a:srgbClr val="0070C0"/>
                </a:solidFill>
                <a:latin typeface="Chalkduster" panose="03050602040202020205" pitchFamily="66" charset="77"/>
              </a:rPr>
              <a:t>C</a:t>
            </a:r>
            <a:r>
              <a:rPr lang="en-US" dirty="0">
                <a:solidFill>
                  <a:srgbClr val="7030A0"/>
                </a:solidFill>
                <a:latin typeface="Chalkduster" panose="03050602040202020205" pitchFamily="66" charset="77"/>
              </a:rPr>
              <a:t>F</a:t>
            </a:r>
            <a:endParaRPr lang="en-US" dirty="0">
              <a:solidFill>
                <a:srgbClr val="7030A0"/>
              </a:solidFill>
            </a:endParaRPr>
          </a:p>
        </p:txBody>
      </p:sp>
      <p:sp>
        <p:nvSpPr>
          <p:cNvPr id="3" name="Content Placeholder 2">
            <a:extLst>
              <a:ext uri="{FF2B5EF4-FFF2-40B4-BE49-F238E27FC236}">
                <a16:creationId xmlns:a16="http://schemas.microsoft.com/office/drawing/2014/main" id="{45C3A5B0-4299-884E-B9E5-385E8674C9C4}"/>
              </a:ext>
            </a:extLst>
          </p:cNvPr>
          <p:cNvSpPr>
            <a:spLocks noGrp="1"/>
          </p:cNvSpPr>
          <p:nvPr>
            <p:ph idx="1"/>
          </p:nvPr>
        </p:nvSpPr>
        <p:spPr>
          <a:xfrm>
            <a:off x="1451579" y="3044314"/>
            <a:ext cx="5550355" cy="1857499"/>
          </a:xfrm>
        </p:spPr>
        <p:txBody>
          <a:bodyPr>
            <a:normAutofit lnSpcReduction="10000"/>
          </a:bodyPr>
          <a:lstStyle/>
          <a:p>
            <a:pPr>
              <a:lnSpc>
                <a:spcPct val="110000"/>
              </a:lnSpc>
            </a:pPr>
            <a:r>
              <a:rPr lang="en-US" sz="1600" dirty="0">
                <a:solidFill>
                  <a:srgbClr val="FF0000"/>
                </a:solidFill>
                <a:latin typeface="Chalkduster" panose="03050602040202020205" pitchFamily="66" charset="77"/>
              </a:rPr>
              <a:t>We will make 3D junk model pirate ships.</a:t>
            </a:r>
          </a:p>
          <a:p>
            <a:pPr>
              <a:lnSpc>
                <a:spcPct val="110000"/>
              </a:lnSpc>
            </a:pPr>
            <a:r>
              <a:rPr lang="en-US" sz="1600" dirty="0">
                <a:solidFill>
                  <a:srgbClr val="92D050"/>
                </a:solidFill>
                <a:latin typeface="Chalkduster" panose="03050602040202020205" pitchFamily="66" charset="77"/>
              </a:rPr>
              <a:t>We will be looking at floating and sinking.</a:t>
            </a:r>
          </a:p>
          <a:p>
            <a:pPr>
              <a:lnSpc>
                <a:spcPct val="110000"/>
              </a:lnSpc>
            </a:pPr>
            <a:r>
              <a:rPr lang="en-US" sz="1600" dirty="0">
                <a:solidFill>
                  <a:srgbClr val="00B0F0"/>
                </a:solidFill>
                <a:latin typeface="Chalkduster" panose="03050602040202020205" pitchFamily="66" charset="77"/>
              </a:rPr>
              <a:t>We will be Researching animals that live in rockpools.</a:t>
            </a:r>
          </a:p>
        </p:txBody>
      </p:sp>
      <p:pic>
        <p:nvPicPr>
          <p:cNvPr id="5122" name="Picture 2" descr="how to make a toy boat">
            <a:extLst>
              <a:ext uri="{FF2B5EF4-FFF2-40B4-BE49-F238E27FC236}">
                <a16:creationId xmlns:a16="http://schemas.microsoft.com/office/drawing/2014/main" id="{79D071C3-8B52-964F-BD4D-56E19D32DD0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6620" y="1329137"/>
            <a:ext cx="2463800" cy="3289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14401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2">
            <a:duotone>
              <a:schemeClr val="bg1">
                <a:shade val="48000"/>
                <a:satMod val="110000"/>
                <a:lumMod val="40000"/>
              </a:schemeClr>
              <a:schemeClr val="bg1">
                <a:tint val="90000"/>
                <a:lumMod val="106000"/>
              </a:schemeClr>
            </a:duotone>
          </a:blip>
          <a:stretch/>
        </a:blipFill>
        <a:effectLst/>
      </p:bgPr>
    </p:bg>
    <p:spTree>
      <p:nvGrpSpPr>
        <p:cNvPr id="1" name=""/>
        <p:cNvGrpSpPr/>
        <p:nvPr/>
      </p:nvGrpSpPr>
      <p:grpSpPr>
        <a:xfrm>
          <a:off x="0" y="0"/>
          <a:ext cx="0" cy="0"/>
          <a:chOff x="0" y="0"/>
          <a:chExt cx="0" cy="0"/>
        </a:xfrm>
      </p:grpSpPr>
      <p:pic>
        <p:nvPicPr>
          <p:cNvPr id="71" name="Picture 70">
            <a:extLst>
              <a:ext uri="{FF2B5EF4-FFF2-40B4-BE49-F238E27FC236}">
                <a16:creationId xmlns:a16="http://schemas.microsoft.com/office/drawing/2014/main" id="{F46F7174-220C-49FC-BE77-EE4069E6E74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73" name="Rectangle 72">
            <a:extLst>
              <a:ext uri="{FF2B5EF4-FFF2-40B4-BE49-F238E27FC236}">
                <a16:creationId xmlns:a16="http://schemas.microsoft.com/office/drawing/2014/main" id="{9A4EF90A-9BA5-42FF-BBEE-AE6D6F01B6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1979952"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pic>
        <p:nvPicPr>
          <p:cNvPr id="2050" name="Picture 2">
            <a:extLst>
              <a:ext uri="{FF2B5EF4-FFF2-40B4-BE49-F238E27FC236}">
                <a16:creationId xmlns:a16="http://schemas.microsoft.com/office/drawing/2014/main" id="{997FB0BC-083E-AE48-96B3-918218F67974}"/>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2985" r="1" b="73"/>
          <a:stretch/>
        </p:blipFill>
        <p:spPr bwMode="auto">
          <a:xfrm>
            <a:off x="6327849" y="234347"/>
            <a:ext cx="5146360" cy="5903415"/>
          </a:xfrm>
          <a:prstGeom prst="rect">
            <a:avLst/>
          </a:prstGeom>
          <a:noFill/>
          <a:ln>
            <a:noFill/>
          </a:ln>
          <a:extLst>
            <a:ext uri="{909E8E84-426E-40DD-AFC4-6F175D3DCCD1}">
              <a14:hiddenFill xmlns:a14="http://schemas.microsoft.com/office/drawing/2010/main">
                <a:solidFill>
                  <a:srgbClr val="FFFFFF"/>
                </a:solidFill>
              </a14:hiddenFill>
            </a:ext>
          </a:extLst>
        </p:spPr>
      </p:pic>
      <p:sp>
        <p:nvSpPr>
          <p:cNvPr id="75" name="Freeform 9">
            <a:extLst>
              <a:ext uri="{FF2B5EF4-FFF2-40B4-BE49-F238E27FC236}">
                <a16:creationId xmlns:a16="http://schemas.microsoft.com/office/drawing/2014/main" id="{1D63079A-ED60-4BCC-8F46-338FA05BD5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5397" y="0"/>
            <a:ext cx="11773291" cy="6419514"/>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77" name="Rectangle 76">
            <a:extLst>
              <a:ext uri="{FF2B5EF4-FFF2-40B4-BE49-F238E27FC236}">
                <a16:creationId xmlns:a16="http://schemas.microsoft.com/office/drawing/2014/main" id="{6BBD62E7-632D-4C4F-997D-234E011A45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6094412" cy="6380796"/>
          </a:xfrm>
          <a:prstGeom prst="rect">
            <a:avLst/>
          </a:prstGeom>
          <a:gradFill flip="none" rotWithShape="1">
            <a:gsLst>
              <a:gs pos="34000">
                <a:schemeClr val="accent1"/>
              </a:gs>
              <a:gs pos="100000">
                <a:schemeClr val="accent1">
                  <a:lumMod val="60000"/>
                </a:schemeClr>
              </a:gs>
            </a:gsLst>
            <a:lin ang="8100000" scaled="1"/>
            <a:tileRect/>
          </a:gradFill>
          <a:ln>
            <a:noFill/>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204DBAFE-3A91-384B-ABAD-024821CED3A9}"/>
              </a:ext>
            </a:extLst>
          </p:cNvPr>
          <p:cNvSpPr>
            <a:spLocks noGrp="1"/>
          </p:cNvSpPr>
          <p:nvPr>
            <p:ph type="title"/>
          </p:nvPr>
        </p:nvSpPr>
        <p:spPr>
          <a:xfrm>
            <a:off x="685799" y="690479"/>
            <a:ext cx="4957275" cy="1146825"/>
          </a:xfrm>
        </p:spPr>
        <p:txBody>
          <a:bodyPr>
            <a:normAutofit/>
          </a:bodyPr>
          <a:lstStyle/>
          <a:p>
            <a:r>
              <a:rPr lang="en-US" sz="3800">
                <a:solidFill>
                  <a:schemeClr val="bg1"/>
                </a:solidFill>
                <a:latin typeface="Chalkduster" panose="03050602040202020205" pitchFamily="66" charset="77"/>
              </a:rPr>
              <a:t>Expressive arts</a:t>
            </a:r>
          </a:p>
        </p:txBody>
      </p:sp>
      <p:sp>
        <p:nvSpPr>
          <p:cNvPr id="3" name="Content Placeholder 2">
            <a:extLst>
              <a:ext uri="{FF2B5EF4-FFF2-40B4-BE49-F238E27FC236}">
                <a16:creationId xmlns:a16="http://schemas.microsoft.com/office/drawing/2014/main" id="{30B39B01-B2E9-914C-A6DD-195078387620}"/>
              </a:ext>
            </a:extLst>
          </p:cNvPr>
          <p:cNvSpPr>
            <a:spLocks noGrp="1"/>
          </p:cNvSpPr>
          <p:nvPr>
            <p:ph idx="1"/>
          </p:nvPr>
        </p:nvSpPr>
        <p:spPr>
          <a:xfrm>
            <a:off x="685800" y="2063395"/>
            <a:ext cx="4957273" cy="3446103"/>
          </a:xfrm>
        </p:spPr>
        <p:txBody>
          <a:bodyPr>
            <a:normAutofit fontScale="92500"/>
          </a:bodyPr>
          <a:lstStyle/>
          <a:p>
            <a:r>
              <a:rPr lang="en-US" sz="1800">
                <a:solidFill>
                  <a:schemeClr val="bg1"/>
                </a:solidFill>
                <a:latin typeface="Chalkduster" panose="03050602040202020205" pitchFamily="66" charset="77"/>
              </a:rPr>
              <a:t>We will create our own pirate hats, flags and treasure chests.</a:t>
            </a:r>
          </a:p>
          <a:p>
            <a:r>
              <a:rPr lang="en-US" sz="1800">
                <a:solidFill>
                  <a:schemeClr val="bg1"/>
                </a:solidFill>
                <a:latin typeface="Chalkduster" panose="03050602040202020205" pitchFamily="66" charset="77"/>
              </a:rPr>
              <a:t>We will create art work inspired by Gower artists.</a:t>
            </a:r>
          </a:p>
          <a:p>
            <a:r>
              <a:rPr lang="en-US" sz="1800">
                <a:solidFill>
                  <a:schemeClr val="bg1"/>
                </a:solidFill>
                <a:latin typeface="Chalkduster" panose="03050602040202020205" pitchFamily="66" charset="77"/>
              </a:rPr>
              <a:t>We will make sand sculptures and paint pebbles.</a:t>
            </a:r>
          </a:p>
          <a:p>
            <a:r>
              <a:rPr lang="en-US" sz="1800">
                <a:solidFill>
                  <a:schemeClr val="bg1"/>
                </a:solidFill>
                <a:latin typeface="Chalkduster" panose="03050602040202020205" pitchFamily="66" charset="77"/>
              </a:rPr>
              <a:t>We will listen to the sounds of the sea and learn sea shanties.</a:t>
            </a:r>
          </a:p>
        </p:txBody>
      </p:sp>
    </p:spTree>
    <p:extLst>
      <p:ext uri="{BB962C8B-B14F-4D97-AF65-F5344CB8AC3E}">
        <p14:creationId xmlns:p14="http://schemas.microsoft.com/office/powerpoint/2010/main" val="37473264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3E0FB1-4EAB-4345-B69A-50B517765DEF}"/>
              </a:ext>
            </a:extLst>
          </p:cNvPr>
          <p:cNvSpPr>
            <a:spLocks noGrp="1"/>
          </p:cNvSpPr>
          <p:nvPr>
            <p:ph type="title"/>
          </p:nvPr>
        </p:nvSpPr>
        <p:spPr>
          <a:xfrm>
            <a:off x="1413480" y="453347"/>
            <a:ext cx="6739920" cy="1049235"/>
          </a:xfrm>
        </p:spPr>
        <p:txBody>
          <a:bodyPr>
            <a:noAutofit/>
          </a:bodyPr>
          <a:lstStyle/>
          <a:p>
            <a:r>
              <a:rPr lang="en-US" sz="4800">
                <a:solidFill>
                  <a:srgbClr val="FF0000"/>
                </a:solidFill>
                <a:latin typeface="Chalkduster" panose="03050602040202020205" pitchFamily="66" charset="77"/>
              </a:rPr>
              <a:t>O</a:t>
            </a:r>
            <a:r>
              <a:rPr lang="en-US" sz="4800">
                <a:solidFill>
                  <a:srgbClr val="FFC000"/>
                </a:solidFill>
                <a:latin typeface="Chalkduster" panose="03050602040202020205" pitchFamily="66" charset="77"/>
              </a:rPr>
              <a:t>t</a:t>
            </a:r>
            <a:r>
              <a:rPr lang="en-US" sz="4800">
                <a:solidFill>
                  <a:srgbClr val="92D050"/>
                </a:solidFill>
                <a:latin typeface="Chalkduster" panose="03050602040202020205" pitchFamily="66" charset="77"/>
              </a:rPr>
              <a:t>h</a:t>
            </a:r>
            <a:r>
              <a:rPr lang="en-US" sz="4800">
                <a:solidFill>
                  <a:srgbClr val="00B0F0"/>
                </a:solidFill>
                <a:latin typeface="Chalkduster" panose="03050602040202020205" pitchFamily="66" charset="77"/>
              </a:rPr>
              <a:t>e</a:t>
            </a:r>
            <a:r>
              <a:rPr lang="en-US" sz="4800">
                <a:solidFill>
                  <a:srgbClr val="0070C0"/>
                </a:solidFill>
                <a:latin typeface="Chalkduster" panose="03050602040202020205" pitchFamily="66" charset="77"/>
              </a:rPr>
              <a:t>r</a:t>
            </a:r>
            <a:r>
              <a:rPr lang="en-US" sz="4800">
                <a:latin typeface="Chalkduster" panose="03050602040202020205" pitchFamily="66" charset="77"/>
              </a:rPr>
              <a:t> </a:t>
            </a:r>
            <a:r>
              <a:rPr lang="en-US" sz="4800">
                <a:solidFill>
                  <a:srgbClr val="7030A0"/>
                </a:solidFill>
                <a:latin typeface="Chalkduster" panose="03050602040202020205" pitchFamily="66" charset="77"/>
              </a:rPr>
              <a:t>i</a:t>
            </a:r>
            <a:r>
              <a:rPr lang="en-US" sz="4800">
                <a:solidFill>
                  <a:srgbClr val="FF0000"/>
                </a:solidFill>
                <a:latin typeface="Chalkduster" panose="03050602040202020205" pitchFamily="66" charset="77"/>
              </a:rPr>
              <a:t>m</a:t>
            </a:r>
            <a:r>
              <a:rPr lang="en-US" sz="4800">
                <a:solidFill>
                  <a:srgbClr val="FFC000"/>
                </a:solidFill>
                <a:latin typeface="Chalkduster" panose="03050602040202020205" pitchFamily="66" charset="77"/>
              </a:rPr>
              <a:t>p</a:t>
            </a:r>
            <a:r>
              <a:rPr lang="en-US" sz="4800">
                <a:solidFill>
                  <a:srgbClr val="92D050"/>
                </a:solidFill>
                <a:latin typeface="Chalkduster" panose="03050602040202020205" pitchFamily="66" charset="77"/>
              </a:rPr>
              <a:t>o</a:t>
            </a:r>
            <a:r>
              <a:rPr lang="en-US" sz="4800">
                <a:solidFill>
                  <a:srgbClr val="00B0F0"/>
                </a:solidFill>
                <a:latin typeface="Chalkduster" panose="03050602040202020205" pitchFamily="66" charset="77"/>
              </a:rPr>
              <a:t>r</a:t>
            </a:r>
            <a:r>
              <a:rPr lang="en-US" sz="4800">
                <a:solidFill>
                  <a:srgbClr val="0070C0"/>
                </a:solidFill>
                <a:latin typeface="Chalkduster" panose="03050602040202020205" pitchFamily="66" charset="77"/>
              </a:rPr>
              <a:t>t</a:t>
            </a:r>
            <a:r>
              <a:rPr lang="en-US" sz="4800">
                <a:solidFill>
                  <a:srgbClr val="7030A0"/>
                </a:solidFill>
                <a:latin typeface="Chalkduster" panose="03050602040202020205" pitchFamily="66" charset="77"/>
              </a:rPr>
              <a:t>a</a:t>
            </a:r>
            <a:r>
              <a:rPr lang="en-US" sz="4800">
                <a:solidFill>
                  <a:srgbClr val="FF0000"/>
                </a:solidFill>
                <a:latin typeface="Chalkduster" panose="03050602040202020205" pitchFamily="66" charset="77"/>
              </a:rPr>
              <a:t>n</a:t>
            </a:r>
            <a:r>
              <a:rPr lang="en-US" sz="4800">
                <a:solidFill>
                  <a:srgbClr val="FFC000"/>
                </a:solidFill>
                <a:latin typeface="Chalkduster" panose="03050602040202020205" pitchFamily="66" charset="77"/>
              </a:rPr>
              <a:t>t</a:t>
            </a:r>
            <a:r>
              <a:rPr lang="en-US" sz="4800">
                <a:latin typeface="Chalkduster" panose="03050602040202020205" pitchFamily="66" charset="77"/>
              </a:rPr>
              <a:t> </a:t>
            </a:r>
            <a:r>
              <a:rPr lang="en-US" sz="4800">
                <a:solidFill>
                  <a:srgbClr val="92D050"/>
                </a:solidFill>
                <a:latin typeface="Chalkduster" panose="03050602040202020205" pitchFamily="66" charset="77"/>
              </a:rPr>
              <a:t>i</a:t>
            </a:r>
            <a:r>
              <a:rPr lang="en-US" sz="4800">
                <a:solidFill>
                  <a:srgbClr val="00B0F0"/>
                </a:solidFill>
                <a:latin typeface="Chalkduster" panose="03050602040202020205" pitchFamily="66" charset="77"/>
              </a:rPr>
              <a:t>n</a:t>
            </a:r>
            <a:r>
              <a:rPr lang="en-US" sz="4800">
                <a:solidFill>
                  <a:srgbClr val="0070C0"/>
                </a:solidFill>
                <a:latin typeface="Chalkduster" panose="03050602040202020205" pitchFamily="66" charset="77"/>
              </a:rPr>
              <a:t>f</a:t>
            </a:r>
            <a:r>
              <a:rPr lang="en-US" sz="4800">
                <a:solidFill>
                  <a:srgbClr val="7030A0"/>
                </a:solidFill>
                <a:latin typeface="Chalkduster" panose="03050602040202020205" pitchFamily="66" charset="77"/>
              </a:rPr>
              <a:t>o</a:t>
            </a:r>
            <a:r>
              <a:rPr lang="en-US" sz="4800">
                <a:solidFill>
                  <a:srgbClr val="FF0000"/>
                </a:solidFill>
                <a:latin typeface="Chalkduster" panose="03050602040202020205" pitchFamily="66" charset="77"/>
              </a:rPr>
              <a:t>r</a:t>
            </a:r>
            <a:r>
              <a:rPr lang="en-US" sz="4800">
                <a:solidFill>
                  <a:srgbClr val="FFC000"/>
                </a:solidFill>
                <a:latin typeface="Chalkduster" panose="03050602040202020205" pitchFamily="66" charset="77"/>
              </a:rPr>
              <a:t>m</a:t>
            </a:r>
            <a:r>
              <a:rPr lang="en-US" sz="4800">
                <a:solidFill>
                  <a:srgbClr val="92D050"/>
                </a:solidFill>
                <a:latin typeface="Chalkduster" panose="03050602040202020205" pitchFamily="66" charset="77"/>
              </a:rPr>
              <a:t>a</a:t>
            </a:r>
            <a:r>
              <a:rPr lang="en-US" sz="4800">
                <a:solidFill>
                  <a:srgbClr val="00B0F0"/>
                </a:solidFill>
                <a:latin typeface="Chalkduster" panose="03050602040202020205" pitchFamily="66" charset="77"/>
              </a:rPr>
              <a:t>t</a:t>
            </a:r>
            <a:r>
              <a:rPr lang="en-US" sz="4800">
                <a:solidFill>
                  <a:srgbClr val="0070C0"/>
                </a:solidFill>
                <a:latin typeface="Chalkduster" panose="03050602040202020205" pitchFamily="66" charset="77"/>
              </a:rPr>
              <a:t>i</a:t>
            </a:r>
            <a:r>
              <a:rPr lang="en-US" sz="4800">
                <a:solidFill>
                  <a:srgbClr val="7030A0"/>
                </a:solidFill>
                <a:latin typeface="Chalkduster" panose="03050602040202020205" pitchFamily="66" charset="77"/>
              </a:rPr>
              <a:t>o</a:t>
            </a:r>
            <a:r>
              <a:rPr lang="en-US" sz="4800">
                <a:solidFill>
                  <a:srgbClr val="FF0000"/>
                </a:solidFill>
                <a:latin typeface="Chalkduster" panose="03050602040202020205" pitchFamily="66" charset="77"/>
              </a:rPr>
              <a:t>n</a:t>
            </a:r>
            <a:endParaRPr lang="en-US" sz="4800" dirty="0">
              <a:solidFill>
                <a:srgbClr val="FF0000"/>
              </a:solidFill>
              <a:latin typeface="Chalkduster" panose="03050602040202020205" pitchFamily="66" charset="77"/>
            </a:endParaRPr>
          </a:p>
        </p:txBody>
      </p:sp>
      <p:sp>
        <p:nvSpPr>
          <p:cNvPr id="3" name="Content Placeholder 2">
            <a:extLst>
              <a:ext uri="{FF2B5EF4-FFF2-40B4-BE49-F238E27FC236}">
                <a16:creationId xmlns:a16="http://schemas.microsoft.com/office/drawing/2014/main" id="{E236E684-7A0D-0244-BD63-EAED7A346188}"/>
              </a:ext>
            </a:extLst>
          </p:cNvPr>
          <p:cNvSpPr>
            <a:spLocks noGrp="1"/>
          </p:cNvSpPr>
          <p:nvPr>
            <p:ph idx="1"/>
          </p:nvPr>
        </p:nvSpPr>
        <p:spPr>
          <a:xfrm>
            <a:off x="357188" y="1798496"/>
            <a:ext cx="6950532" cy="3849826"/>
          </a:xfrm>
        </p:spPr>
        <p:txBody>
          <a:bodyPr>
            <a:normAutofit fontScale="85000" lnSpcReduction="20000"/>
          </a:bodyPr>
          <a:lstStyle/>
          <a:p>
            <a:pPr>
              <a:lnSpc>
                <a:spcPct val="110000"/>
              </a:lnSpc>
            </a:pPr>
            <a:r>
              <a:rPr lang="en-US" sz="1600" dirty="0">
                <a:solidFill>
                  <a:srgbClr val="FF0000"/>
                </a:solidFill>
                <a:latin typeface="Chalkduster" panose="03050602040202020205" pitchFamily="66" charset="77"/>
              </a:rPr>
              <a:t>Fruit money £4.50 per term – please put in an envelope with your child’s name on.</a:t>
            </a:r>
          </a:p>
          <a:p>
            <a:pPr>
              <a:lnSpc>
                <a:spcPct val="110000"/>
              </a:lnSpc>
            </a:pPr>
            <a:r>
              <a:rPr lang="en-US" sz="1600" dirty="0">
                <a:solidFill>
                  <a:srgbClr val="00B0F0"/>
                </a:solidFill>
                <a:latin typeface="Chalkduster" panose="03050602040202020205" pitchFamily="66" charset="77"/>
              </a:rPr>
              <a:t>No PE kits needed at the moment.</a:t>
            </a:r>
          </a:p>
          <a:p>
            <a:pPr>
              <a:lnSpc>
                <a:spcPct val="110000"/>
              </a:lnSpc>
            </a:pPr>
            <a:r>
              <a:rPr lang="en-US" sz="1600" dirty="0">
                <a:solidFill>
                  <a:srgbClr val="0070C0"/>
                </a:solidFill>
                <a:latin typeface="Chalkduster" panose="03050602040202020205" pitchFamily="66" charset="77"/>
              </a:rPr>
              <a:t>Homework will be given out on a Friday and needs to be returned the following Thursday.</a:t>
            </a:r>
          </a:p>
          <a:p>
            <a:pPr>
              <a:lnSpc>
                <a:spcPct val="110000"/>
              </a:lnSpc>
            </a:pPr>
            <a:r>
              <a:rPr lang="en-US" sz="1600">
                <a:solidFill>
                  <a:srgbClr val="7030A0"/>
                </a:solidFill>
                <a:latin typeface="Chalkduster" panose="03050602040202020205" pitchFamily="66" charset="77"/>
              </a:rPr>
              <a:t>Nursery </a:t>
            </a:r>
            <a:r>
              <a:rPr lang="en-US" sz="1600" dirty="0">
                <a:solidFill>
                  <a:srgbClr val="7030A0"/>
                </a:solidFill>
                <a:latin typeface="Chalkduster" panose="03050602040202020205" pitchFamily="66" charset="77"/>
              </a:rPr>
              <a:t>and Reception – Please bring your school reading books in every day. </a:t>
            </a:r>
          </a:p>
          <a:p>
            <a:pPr>
              <a:lnSpc>
                <a:spcPct val="110000"/>
              </a:lnSpc>
            </a:pPr>
            <a:r>
              <a:rPr lang="en-US" sz="1600" dirty="0">
                <a:solidFill>
                  <a:srgbClr val="FF0000"/>
                </a:solidFill>
                <a:latin typeface="Chalkduster" panose="03050602040202020205" pitchFamily="66" charset="77"/>
              </a:rPr>
              <a:t>Bring a filled water bottle labelled with your child’s name.</a:t>
            </a:r>
          </a:p>
          <a:p>
            <a:pPr>
              <a:lnSpc>
                <a:spcPct val="110000"/>
              </a:lnSpc>
            </a:pPr>
            <a:r>
              <a:rPr lang="en-US" sz="1600" dirty="0">
                <a:solidFill>
                  <a:srgbClr val="00B050"/>
                </a:solidFill>
                <a:latin typeface="Chalkduster" panose="03050602040202020205" pitchFamily="66" charset="77"/>
              </a:rPr>
              <a:t>Our school uniform is a white shirt, blue school jumper or cardigan and grey trousers, shorts, skirt or dress with plain black shoes.  In the summer blue school summer dresses can also be worn. Reception children also need to wear a school tie (Nursery can also wear one if they want to.)  Jumpers, cardigans and ties can be purchased from the office.</a:t>
            </a:r>
          </a:p>
        </p:txBody>
      </p:sp>
      <p:pic>
        <p:nvPicPr>
          <p:cNvPr id="4" name="Picture 3">
            <a:extLst>
              <a:ext uri="{FF2B5EF4-FFF2-40B4-BE49-F238E27FC236}">
                <a16:creationId xmlns:a16="http://schemas.microsoft.com/office/drawing/2014/main" id="{BA64DEDD-DE8A-4E4A-A54A-D8415F4EE26B}"/>
              </a:ext>
            </a:extLst>
          </p:cNvPr>
          <p:cNvPicPr>
            <a:picLocks noChangeAspect="1"/>
          </p:cNvPicPr>
          <p:nvPr/>
        </p:nvPicPr>
        <p:blipFill>
          <a:blip r:embed="rId2"/>
          <a:stretch>
            <a:fillRect/>
          </a:stretch>
        </p:blipFill>
        <p:spPr>
          <a:xfrm>
            <a:off x="7307720" y="1187358"/>
            <a:ext cx="1755109" cy="4254812"/>
          </a:xfrm>
          <a:prstGeom prst="rect">
            <a:avLst/>
          </a:prstGeom>
        </p:spPr>
      </p:pic>
      <p:pic>
        <p:nvPicPr>
          <p:cNvPr id="6146" name="Picture 2">
            <a:extLst>
              <a:ext uri="{FF2B5EF4-FFF2-40B4-BE49-F238E27FC236}">
                <a16:creationId xmlns:a16="http://schemas.microsoft.com/office/drawing/2014/main" id="{83C697B7-E703-5244-B513-3A04294DE35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4045" r="18076"/>
          <a:stretch/>
        </p:blipFill>
        <p:spPr bwMode="auto">
          <a:xfrm>
            <a:off x="9210229" y="1406291"/>
            <a:ext cx="2414903" cy="38169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0119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693171-F1D5-5342-BF1C-14E0E5CA8A99}"/>
              </a:ext>
            </a:extLst>
          </p:cNvPr>
          <p:cNvSpPr>
            <a:spLocks noGrp="1"/>
          </p:cNvSpPr>
          <p:nvPr>
            <p:ph type="title"/>
          </p:nvPr>
        </p:nvSpPr>
        <p:spPr/>
        <p:txBody>
          <a:bodyPr/>
          <a:lstStyle/>
          <a:p>
            <a:r>
              <a:rPr lang="en-US" dirty="0">
                <a:solidFill>
                  <a:srgbClr val="FF0000"/>
                </a:solidFill>
                <a:latin typeface="Chalkduster" panose="03050602040202020205" pitchFamily="66" charset="77"/>
              </a:rPr>
              <a:t>K</a:t>
            </a:r>
            <a:r>
              <a:rPr lang="en-US" dirty="0">
                <a:solidFill>
                  <a:srgbClr val="FFC000"/>
                </a:solidFill>
                <a:latin typeface="Chalkduster" panose="03050602040202020205" pitchFamily="66" charset="77"/>
              </a:rPr>
              <a:t>E</a:t>
            </a:r>
            <a:r>
              <a:rPr lang="en-US" dirty="0">
                <a:solidFill>
                  <a:srgbClr val="92D050"/>
                </a:solidFill>
                <a:latin typeface="Chalkduster" panose="03050602040202020205" pitchFamily="66" charset="77"/>
              </a:rPr>
              <a:t>E</a:t>
            </a:r>
            <a:r>
              <a:rPr lang="en-US" dirty="0">
                <a:solidFill>
                  <a:srgbClr val="00B0F0"/>
                </a:solidFill>
                <a:latin typeface="Chalkduster" panose="03050602040202020205" pitchFamily="66" charset="77"/>
              </a:rPr>
              <a:t>P </a:t>
            </a:r>
            <a:r>
              <a:rPr lang="en-US" dirty="0">
                <a:solidFill>
                  <a:srgbClr val="0070C0"/>
                </a:solidFill>
                <a:latin typeface="Chalkduster" panose="03050602040202020205" pitchFamily="66" charset="77"/>
              </a:rPr>
              <a:t>I</a:t>
            </a:r>
            <a:r>
              <a:rPr lang="en-US" dirty="0">
                <a:solidFill>
                  <a:srgbClr val="7030A0"/>
                </a:solidFill>
                <a:latin typeface="Chalkduster" panose="03050602040202020205" pitchFamily="66" charset="77"/>
              </a:rPr>
              <a:t>N </a:t>
            </a:r>
            <a:r>
              <a:rPr lang="en-US" dirty="0" err="1">
                <a:solidFill>
                  <a:srgbClr val="FF0000"/>
                </a:solidFill>
                <a:latin typeface="Chalkduster" panose="03050602040202020205" pitchFamily="66" charset="77"/>
              </a:rPr>
              <a:t>T</a:t>
            </a:r>
            <a:r>
              <a:rPr lang="en-US" dirty="0" err="1">
                <a:solidFill>
                  <a:srgbClr val="FFC000"/>
                </a:solidFill>
                <a:latin typeface="Chalkduster" panose="03050602040202020205" pitchFamily="66" charset="77"/>
              </a:rPr>
              <a:t>O</a:t>
            </a:r>
            <a:r>
              <a:rPr lang="en-US" dirty="0" err="1">
                <a:solidFill>
                  <a:srgbClr val="92D050"/>
                </a:solidFill>
                <a:latin typeface="Chalkduster" panose="03050602040202020205" pitchFamily="66" charset="77"/>
              </a:rPr>
              <a:t>u</a:t>
            </a:r>
            <a:r>
              <a:rPr lang="en-US" dirty="0" err="1">
                <a:solidFill>
                  <a:srgbClr val="00B0F0"/>
                </a:solidFill>
                <a:latin typeface="Chalkduster" panose="03050602040202020205" pitchFamily="66" charset="77"/>
              </a:rPr>
              <a:t>c</a:t>
            </a:r>
            <a:r>
              <a:rPr lang="en-US" dirty="0" err="1">
                <a:solidFill>
                  <a:srgbClr val="0070C0"/>
                </a:solidFill>
                <a:latin typeface="Chalkduster" panose="03050602040202020205" pitchFamily="66" charset="77"/>
              </a:rPr>
              <a:t>h</a:t>
            </a:r>
            <a:endParaRPr lang="en-US" dirty="0">
              <a:solidFill>
                <a:srgbClr val="FFC000"/>
              </a:solidFill>
              <a:latin typeface="Chalkduster" panose="03050602040202020205" pitchFamily="66" charset="77"/>
            </a:endParaRPr>
          </a:p>
        </p:txBody>
      </p:sp>
      <p:sp>
        <p:nvSpPr>
          <p:cNvPr id="3" name="Content Placeholder 2">
            <a:extLst>
              <a:ext uri="{FF2B5EF4-FFF2-40B4-BE49-F238E27FC236}">
                <a16:creationId xmlns:a16="http://schemas.microsoft.com/office/drawing/2014/main" id="{BBD354F9-BBE0-664D-AF79-5FFAB2BC33AF}"/>
              </a:ext>
            </a:extLst>
          </p:cNvPr>
          <p:cNvSpPr>
            <a:spLocks noGrp="1"/>
          </p:cNvSpPr>
          <p:nvPr>
            <p:ph idx="1"/>
          </p:nvPr>
        </p:nvSpPr>
        <p:spPr/>
        <p:txBody>
          <a:bodyPr/>
          <a:lstStyle/>
          <a:p>
            <a:r>
              <a:rPr lang="en-US" dirty="0" err="1">
                <a:latin typeface="Chalkduster" panose="03050602040202020205" pitchFamily="66" charset="77"/>
              </a:rPr>
              <a:t>Mrs</a:t>
            </a:r>
            <a:r>
              <a:rPr lang="en-US" dirty="0">
                <a:latin typeface="Chalkduster" panose="03050602040202020205" pitchFamily="66" charset="77"/>
              </a:rPr>
              <a:t> Tyrrell-Howell – </a:t>
            </a:r>
            <a:r>
              <a:rPr lang="en-US" dirty="0">
                <a:latin typeface="Chalkduster" panose="03050602040202020205" pitchFamily="66" charset="77"/>
                <a:hlinkClick r:id="rId2"/>
              </a:rPr>
              <a:t>Tyrr-howeL@hwbcymru.net</a:t>
            </a:r>
            <a:endParaRPr lang="en-US" dirty="0">
              <a:latin typeface="Chalkduster" panose="03050602040202020205" pitchFamily="66" charset="77"/>
            </a:endParaRPr>
          </a:p>
          <a:p>
            <a:r>
              <a:rPr lang="en-US" dirty="0" err="1">
                <a:latin typeface="Chalkduster" panose="03050602040202020205" pitchFamily="66" charset="77"/>
              </a:rPr>
              <a:t>Mrs</a:t>
            </a:r>
            <a:r>
              <a:rPr lang="en-US" dirty="0">
                <a:latin typeface="Chalkduster" panose="03050602040202020205" pitchFamily="66" charset="77"/>
              </a:rPr>
              <a:t> Tucker – </a:t>
            </a:r>
            <a:r>
              <a:rPr lang="en-US" dirty="0">
                <a:latin typeface="Chalkduster" panose="03050602040202020205" pitchFamily="66" charset="77"/>
                <a:hlinkClick r:id="rId3"/>
              </a:rPr>
              <a:t>TuckerR46@hwbcymru.net</a:t>
            </a:r>
            <a:endParaRPr lang="en-US" dirty="0">
              <a:latin typeface="Chalkduster" panose="03050602040202020205" pitchFamily="66" charset="77"/>
            </a:endParaRPr>
          </a:p>
          <a:p>
            <a:r>
              <a:rPr lang="en-US" dirty="0">
                <a:latin typeface="Chalkduster" panose="03050602040202020205" pitchFamily="66" charset="77"/>
              </a:rPr>
              <a:t>Miss Lai – </a:t>
            </a:r>
            <a:r>
              <a:rPr lang="en-US" dirty="0">
                <a:latin typeface="Chalkduster" panose="03050602040202020205" pitchFamily="66" charset="77"/>
                <a:hlinkClick r:id="rId4"/>
              </a:rPr>
              <a:t>LaiK1@hwbcymru.net</a:t>
            </a:r>
            <a:endParaRPr lang="en-US" dirty="0">
              <a:latin typeface="Chalkduster" panose="03050602040202020205" pitchFamily="66" charset="77"/>
            </a:endParaRPr>
          </a:p>
          <a:p>
            <a:endParaRPr lang="en-US" dirty="0"/>
          </a:p>
          <a:p>
            <a:r>
              <a:rPr lang="en-US" dirty="0">
                <a:solidFill>
                  <a:srgbClr val="7030A0"/>
                </a:solidFill>
                <a:latin typeface="Chalkduster" panose="03050602040202020205" pitchFamily="66" charset="77"/>
              </a:rPr>
              <a:t>Or telephone the school </a:t>
            </a:r>
          </a:p>
          <a:p>
            <a:pPr marL="0" indent="0">
              <a:buNone/>
            </a:pPr>
            <a:endParaRPr lang="en-US" dirty="0"/>
          </a:p>
        </p:txBody>
      </p:sp>
    </p:spTree>
    <p:extLst>
      <p:ext uri="{BB962C8B-B14F-4D97-AF65-F5344CB8AC3E}">
        <p14:creationId xmlns:p14="http://schemas.microsoft.com/office/powerpoint/2010/main" val="142709998"/>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ain Event">
  <a:themeElements>
    <a:clrScheme name="Main Event">
      <a:dk1>
        <a:sysClr val="windowText" lastClr="000000"/>
      </a:dk1>
      <a:lt1>
        <a:sysClr val="window" lastClr="FFFFFF"/>
      </a:lt1>
      <a:dk2>
        <a:srgbClr val="424242"/>
      </a:dk2>
      <a:lt2>
        <a:srgbClr val="C8C8C8"/>
      </a:lt2>
      <a:accent1>
        <a:srgbClr val="8FA751"/>
      </a:accent1>
      <a:accent2>
        <a:srgbClr val="629D7D"/>
      </a:accent2>
      <a:accent3>
        <a:srgbClr val="5A7AAB"/>
      </a:accent3>
      <a:accent4>
        <a:srgbClr val="AA618F"/>
      </a:accent4>
      <a:accent5>
        <a:srgbClr val="BA5445"/>
      </a:accent5>
      <a:accent6>
        <a:srgbClr val="C8A547"/>
      </a:accent6>
      <a:hlink>
        <a:srgbClr val="91BF1A"/>
      </a:hlink>
      <a:folHlink>
        <a:srgbClr val="ADBE82"/>
      </a:folHlink>
    </a:clrScheme>
    <a:fontScheme name="Main Event">
      <a:majorFont>
        <a:latin typeface="Impact" panose="020B080603090205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Impact" panose="020B080603090205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in Event">
      <a:fillStyleLst>
        <a:solidFill>
          <a:schemeClr val="phClr"/>
        </a:solidFill>
        <a:solidFill>
          <a:schemeClr val="phClr">
            <a:tint val="69000"/>
            <a:satMod val="105000"/>
            <a:lumMod val="110000"/>
          </a:schemeClr>
        </a:solidFill>
        <a:blipFill>
          <a:blip xmlns:r="http://schemas.openxmlformats.org/officeDocument/2006/relationships" r:embed="rId1">
            <a:duotone>
              <a:schemeClr val="phClr">
                <a:shade val="88000"/>
                <a:lumMod val="88000"/>
              </a:schemeClr>
              <a:schemeClr val="phClr"/>
            </a:duotone>
          </a:blip>
          <a:tile tx="0" ty="0" sx="100000" sy="100000" flip="none" algn="tl"/>
        </a:blipFill>
      </a:fillStyleLst>
      <a:lnStyleLst>
        <a:ln w="9525" cap="flat" cmpd="sng" algn="ctr">
          <a:solidFill>
            <a:schemeClr val="phClr">
              <a:shade val="60000"/>
            </a:scheme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25400" dist="127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88000"/>
              </a:schemeClr>
            </a:gs>
          </a:gsLst>
          <a:lin ang="5400000" scaled="0"/>
        </a:gradFill>
        <a:blipFill>
          <a:blip xmlns:r="http://schemas.openxmlformats.org/officeDocument/2006/relationships" r:embed="rId2">
            <a:duotone>
              <a:schemeClr val="phClr">
                <a:shade val="48000"/>
                <a:satMod val="110000"/>
                <a:lumMod val="40000"/>
              </a:schemeClr>
              <a:schemeClr val="phClr">
                <a:tint val="90000"/>
                <a:lumMod val="106000"/>
              </a:schemeClr>
            </a:duotone>
          </a:blip>
          <a:stretch/>
        </a:blipFill>
      </a:bgFillStyleLst>
    </a:fmtScheme>
  </a:themeElements>
  <a:objectDefaults/>
  <a:extraClrSchemeLst/>
  <a:extLst>
    <a:ext uri="{05A4C25C-085E-4340-85A3-A5531E510DB2}">
      <thm15:themeFamily xmlns:thm15="http://schemas.microsoft.com/office/thememl/2012/main" name="Main Event" id="{AC372BB4-D83D-411E-B849-B641926BA760}" vid="{CF823853-53CC-4249-AEDB-2EA9F718B2D2}"/>
    </a:ext>
  </a:extLst>
</a:theme>
</file>

<file path=docProps/app.xml><?xml version="1.0" encoding="utf-8"?>
<Properties xmlns="http://schemas.openxmlformats.org/officeDocument/2006/extended-properties" xmlns:vt="http://schemas.openxmlformats.org/officeDocument/2006/docPropsVTypes">
  <Template>{69D518FA-5F42-4949-954E-11426B338AAF}tf10001077</Template>
  <TotalTime>6700</TotalTime>
  <Words>587</Words>
  <Application>Microsoft Macintosh PowerPoint</Application>
  <PresentationFormat>Widescreen</PresentationFormat>
  <Paragraphs>54</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Chalkduster</vt:lpstr>
      <vt:lpstr>Impact</vt:lpstr>
      <vt:lpstr>Main Event</vt:lpstr>
      <vt:lpstr>WelcomE</vt:lpstr>
      <vt:lpstr>nursery and reception Bubble</vt:lpstr>
      <vt:lpstr>Our topic this term is… </vt:lpstr>
      <vt:lpstr>Literacy</vt:lpstr>
      <vt:lpstr>numeracy</vt:lpstr>
      <vt:lpstr>Religious education</vt:lpstr>
      <vt:lpstr>Humanities</vt:lpstr>
      <vt:lpstr>Science, Technology and DCF</vt:lpstr>
      <vt:lpstr>Expressive arts</vt:lpstr>
      <vt:lpstr>Other important information</vt:lpstr>
      <vt:lpstr>KEEP IN TOuch</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back</dc:title>
  <dc:creator>Laura Tyrrell-Howell</dc:creator>
  <cp:lastModifiedBy>Laura Tyrrell-Howell</cp:lastModifiedBy>
  <cp:revision>15</cp:revision>
  <dcterms:created xsi:type="dcterms:W3CDTF">2020-09-22T18:35:08Z</dcterms:created>
  <dcterms:modified xsi:type="dcterms:W3CDTF">2021-04-23T10:17:39Z</dcterms:modified>
</cp:coreProperties>
</file>