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5173B-C1C2-4B12-B24A-9939B26167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8FB32E-4435-4990-A68E-05735B018E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221FA9-A1AC-4378-B53F-8122D8B00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A5242-C265-4CFA-8052-4F5035BF8D8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604FCB-2F9A-4955-9343-4214BCA0E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5A9F05-5D7B-4423-A760-651A7D30D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1E71B-797F-4268-B971-9D839FF4B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505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4A72A-AA90-42EA-AB20-D86F028F5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7F26A4-7B9A-4086-90CC-1CF982A63F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9BF209-58B8-40FD-BB69-79D7B308E1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A5242-C265-4CFA-8052-4F5035BF8D8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275E9A-9716-4E0D-8FA4-A77E9296A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FB0955-4705-4CFE-AFC8-756B7107A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1E71B-797F-4268-B971-9D839FF4B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272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25464-7589-469C-A3B6-0F12E8D127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CBA37F-3BE4-424C-BC00-DAA56AF02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C4A113-32AF-44EE-9E58-E32CEDFA8F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A5242-C265-4CFA-8052-4F5035BF8D8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DFDCAB-5D7C-4F13-88D9-A54D86868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6F75D0-0823-4F76-A597-AEB364AFA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1E71B-797F-4268-B971-9D839FF4B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054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16A9E-3023-4BF6-879F-BDF13E15B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84B55E-45FD-4E42-BCE0-46CD8928C4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25784A-F2FD-40D1-A8EF-11BB96DD40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A0E6EB-D9A6-4957-83D3-87108DCA47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A5242-C265-4CFA-8052-4F5035BF8D8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BDD0F4-11AC-4AAD-93A0-BF6EF9D48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254D0B-2C83-42D2-AF55-78470AFCE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1E71B-797F-4268-B971-9D839FF4B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426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6239E-E16E-4FE6-99B6-31F44A45D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6D26C3-C262-46FB-8774-73DC928C9A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DDB84C-A884-4D1C-8128-FD775626C9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E81F0E9-1F0D-407C-974F-6B04FDF3DC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3679CE-237C-4CE1-BBB4-070123C536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134AEED-242D-4E4F-8B8B-B8D896828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A5242-C265-4CFA-8052-4F5035BF8D8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50A4FE6-6667-464F-9759-3E523C138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332B224-841F-4ADA-9E59-D53EE4F35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1E71B-797F-4268-B971-9D839FF4B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366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24920-21E0-41D6-8098-C3F48F324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687F83-A6C3-49C0-B8CC-593DD1F7E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A5242-C265-4CFA-8052-4F5035BF8D8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DF53C2-107B-4B79-A582-580F18B66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4744E8-74AD-4F1E-A66C-8BA54B2D6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1E71B-797F-4268-B971-9D839FF4B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522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0F597A-FED9-4544-AF65-F0CEAD1589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A5242-C265-4CFA-8052-4F5035BF8D8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A637E1-8E78-4CE8-95CA-D73A4E872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CA7842-3B2A-4836-A05F-2391F6186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1E71B-797F-4268-B971-9D839FF4B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217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6EBD8A-D31A-4D54-A0AA-E9000B31F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D094F-EC94-4AA1-AF5C-3A63841599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5FD60B-D9AC-4CCD-9C1D-047AA1DBB0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4C8866-916B-4A7C-BE6E-3AB035E71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A5242-C265-4CFA-8052-4F5035BF8D8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F136A4-F94E-4776-AE11-E97502FD2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C6D54B-BEAE-46F3-93B3-91E0846AF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1E71B-797F-4268-B971-9D839FF4B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215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38BC4-56F3-4492-B6CE-7A2638926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B44CFE-4D49-4AF7-9496-3D3FBB5A7E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7C7ED4-2466-43E2-8AAF-CDBEA5AC46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00D924-ACD8-47E6-8557-1FC41D367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A5242-C265-4CFA-8052-4F5035BF8D8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DDD019-5EFF-416D-AA5E-06D1B626F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6D9471-7E38-432D-8567-04E128CA2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1E71B-797F-4268-B971-9D839FF4B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882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9782E-FCEC-489F-81EF-13CD4A6B2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A34971-3911-4D01-B7A8-1D9FB267B3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CACB64-FBE5-45DF-87CE-D7614454B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A5242-C265-4CFA-8052-4F5035BF8D8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C06382-8ECE-4F3A-BA6F-BF3B4B1EA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461D07-4D89-4F7A-859E-0DF315D7A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1E71B-797F-4268-B971-9D839FF4B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6170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B1B727-45E3-45AF-A6E7-1E5B4194A3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D9D74F-5F28-4A9C-9F77-3EEB6A15D8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396A14-063D-4BB7-8EC0-CBD5A55B6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A5242-C265-4CFA-8052-4F5035BF8D8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CBD7C2-F4B1-4484-8E86-258D9BEB1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084BC8-71C2-4FF2-81A9-C65AC4C3C1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1E71B-797F-4268-B971-9D839FF4B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708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907D1D-C7AA-4CC1-BB84-17D8542F1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B3095B-24D4-4764-BE3F-D1996EC781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A1861-E9C9-4E73-972D-309C79F5D3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6A5242-C265-4CFA-8052-4F5035BF8D8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0F99CF-0793-4EB4-95F0-D7E4BF66FC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AB9D16-61D1-49FA-8EEA-17197C4D0D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1E71B-797F-4268-B971-9D839FF4B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3389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09B02-0382-4575-AE5B-B7FBC1FA2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 Ha </a:t>
            </a:r>
            <a:r>
              <a:rPr lang="en-GB" dirty="0" err="1"/>
              <a:t>Ha</a:t>
            </a:r>
            <a:r>
              <a:rPr lang="en-GB" dirty="0"/>
              <a:t> Half Term Holiday!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A02C7B-6E42-44C6-8977-66553302BC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dirty="0"/>
          </a:p>
          <a:p>
            <a:r>
              <a:rPr lang="en-GB" dirty="0"/>
              <a:t>Over half term, while you are at home it will be:</a:t>
            </a:r>
          </a:p>
          <a:p>
            <a:endParaRPr lang="en-GB" dirty="0"/>
          </a:p>
          <a:p>
            <a:r>
              <a:rPr lang="en-GB" dirty="0"/>
              <a:t>Chinese New Year </a:t>
            </a:r>
          </a:p>
          <a:p>
            <a:r>
              <a:rPr lang="en-GB" dirty="0"/>
              <a:t>Pancake day </a:t>
            </a:r>
          </a:p>
          <a:p>
            <a:r>
              <a:rPr lang="en-GB" dirty="0"/>
              <a:t>Valentines day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How ever you celebrate, STAY SAFE!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Time to REFLECT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862956-EF02-4A6F-B1AC-6C10D8914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5394" y="2847976"/>
            <a:ext cx="3644899" cy="36448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A1FD31-0F51-404E-A2C3-46F4D3A1F2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083" y="189258"/>
            <a:ext cx="2000250" cy="20002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ED59960-CD76-4C7A-898C-7AF35315A8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53550" y="225701"/>
            <a:ext cx="200025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622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AB070-CF6C-47D1-A07F-420FA28FCD2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Thankyou!</a:t>
            </a:r>
            <a:br>
              <a:rPr lang="en-GB" dirty="0"/>
            </a:br>
            <a:r>
              <a:rPr lang="en-GB" dirty="0"/>
              <a:t>Valentines day is a day to say </a:t>
            </a:r>
            <a:r>
              <a:rPr lang="en-GB" dirty="0">
                <a:solidFill>
                  <a:srgbClr val="FF0000"/>
                </a:solidFill>
              </a:rPr>
              <a:t>thankyou!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A0646D-DEDB-49BB-B82A-ABBF4F6CD8B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Who would you like to say thank you to?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544672-2BEE-4B24-BA33-BCC445BF3C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0710" y="2601913"/>
            <a:ext cx="2000250" cy="20002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F95FFE7-E7BE-48BA-94E6-F784D32425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5522" y="4376737"/>
            <a:ext cx="2590800" cy="17621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E1B2F24-B4EA-4A90-912E-C3F96A9C6592}"/>
              </a:ext>
            </a:extLst>
          </p:cNvPr>
          <p:cNvSpPr txBox="1"/>
          <p:nvPr/>
        </p:nvSpPr>
        <p:spPr>
          <a:xfrm>
            <a:off x="808383" y="5087179"/>
            <a:ext cx="7394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We have all been at home staying safe. There are lots of people around you  working hard to keep you safe.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8370C5-A579-4B69-90F4-74F3056480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43197" y="202613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9825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73714-6405-4E7A-98EE-7AAE7513A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34829"/>
            <a:ext cx="10515600" cy="1325563"/>
          </a:xfrm>
        </p:spPr>
        <p:txBody>
          <a:bodyPr>
            <a:noAutofit/>
          </a:bodyPr>
          <a:lstStyle/>
          <a:p>
            <a:r>
              <a:rPr lang="en-GB" sz="2800" dirty="0"/>
              <a:t>key workers         parents       friends       family members </a:t>
            </a:r>
            <a:br>
              <a:rPr lang="en-GB" sz="2800" dirty="0"/>
            </a:br>
            <a:br>
              <a:rPr lang="en-GB" sz="2800" dirty="0"/>
            </a:br>
            <a:r>
              <a:rPr lang="en-GB" sz="2800" dirty="0"/>
              <a:t>nurses            NHS           bin collectors</a:t>
            </a:r>
            <a:br>
              <a:rPr lang="en-GB" sz="2800" dirty="0"/>
            </a:br>
            <a:br>
              <a:rPr lang="en-GB" sz="2800" dirty="0"/>
            </a:br>
            <a:r>
              <a:rPr lang="en-GB" sz="2800" dirty="0"/>
              <a:t>shop staff           police            firefighters</a:t>
            </a:r>
            <a:br>
              <a:rPr lang="en-GB" sz="2800" dirty="0"/>
            </a:br>
            <a:br>
              <a:rPr lang="en-GB" sz="2800" dirty="0"/>
            </a:br>
            <a:r>
              <a:rPr lang="en-GB" sz="2800" dirty="0"/>
              <a:t>delivery people        school staff         vets  </a:t>
            </a: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r>
              <a:rPr lang="en-GB" sz="2800" dirty="0"/>
              <a:t>chefs       caring staff         tv actors </a:t>
            </a:r>
            <a:br>
              <a:rPr lang="en-GB" sz="2800" dirty="0"/>
            </a:br>
            <a:br>
              <a:rPr lang="en-GB" sz="2800" dirty="0"/>
            </a:br>
            <a:r>
              <a:rPr lang="en-GB" sz="2800" dirty="0"/>
              <a:t>many </a:t>
            </a:r>
            <a:r>
              <a:rPr lang="en-GB" sz="2800" dirty="0" err="1"/>
              <a:t>many</a:t>
            </a:r>
            <a:r>
              <a:rPr lang="en-GB" sz="2800" dirty="0"/>
              <a:t> more….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D1F4B7-2C14-4A14-92AE-08F354D648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55577"/>
            <a:ext cx="10515600" cy="435133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2BBF852E-6BBF-45B2-B51A-9B8DE78BA07E}"/>
              </a:ext>
            </a:extLst>
          </p:cNvPr>
          <p:cNvSpPr/>
          <p:nvPr/>
        </p:nvSpPr>
        <p:spPr>
          <a:xfrm>
            <a:off x="6692348" y="2756452"/>
            <a:ext cx="4982817" cy="349857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/>
              <a:t>How can you say thank you</a:t>
            </a:r>
            <a:r>
              <a:rPr lang="en-GB" sz="60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2123532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103DB4-1360-401A-AF8C-3EBC60D35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say thankyou?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CDBE9E-174B-4D4B-A952-31DAFB80C8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Make a phone call </a:t>
            </a:r>
          </a:p>
          <a:p>
            <a:r>
              <a:rPr lang="en-GB" dirty="0"/>
              <a:t>Email or write a letter</a:t>
            </a:r>
          </a:p>
          <a:p>
            <a:r>
              <a:rPr lang="en-GB" dirty="0"/>
              <a:t>Make a home made gift</a:t>
            </a:r>
          </a:p>
          <a:p>
            <a:r>
              <a:rPr lang="en-GB" dirty="0"/>
              <a:t>Put a poster in your window </a:t>
            </a:r>
          </a:p>
          <a:p>
            <a:r>
              <a:rPr lang="en-GB" dirty="0"/>
              <a:t>Send a card </a:t>
            </a:r>
          </a:p>
          <a:p>
            <a:r>
              <a:rPr lang="en-GB" dirty="0"/>
              <a:t>Draw a picture 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There are activities on the website to give you ideas.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Enjoy! </a:t>
            </a:r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47F196BD-6380-4955-BD32-58A2F737C1ED}"/>
              </a:ext>
            </a:extLst>
          </p:cNvPr>
          <p:cNvSpPr/>
          <p:nvPr/>
        </p:nvSpPr>
        <p:spPr>
          <a:xfrm>
            <a:off x="7779026" y="609600"/>
            <a:ext cx="3574774" cy="281940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Make somebody smile today!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9241CA-387E-41A9-BAED-91009EC6BD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0152" y="434975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89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180</Words>
  <Application>Microsoft Office PowerPoint</Application>
  <PresentationFormat>Widescreen</PresentationFormat>
  <Paragraphs>25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               Ha Ha Half Term Holiday!</vt:lpstr>
      <vt:lpstr>Thankyou! Valentines day is a day to say thankyou! </vt:lpstr>
      <vt:lpstr>key workers         parents       friends       family members   nurses            NHS           bin collectors  shop staff           police            firefighters  delivery people        school staff         vets     chefs       caring staff         tv actors   many many more…. </vt:lpstr>
      <vt:lpstr>How to say thankyou?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 Ha Half Term Holiday!</dc:title>
  <dc:creator>sarah-jayne herbert</dc:creator>
  <cp:lastModifiedBy>sarah-jayne herbert</cp:lastModifiedBy>
  <cp:revision>3</cp:revision>
  <dcterms:created xsi:type="dcterms:W3CDTF">2021-02-02T12:01:49Z</dcterms:created>
  <dcterms:modified xsi:type="dcterms:W3CDTF">2021-02-02T12:12:10Z</dcterms:modified>
</cp:coreProperties>
</file>