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3_E74D92DA.xml" ContentType="application/vnd.ms-powerpoint.comment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comments/modernComment_107_7072DA5B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04D4801-A5E6-BACD-8A76-1D625C4BE1FC}" name="Amelie Thomas Folks" initials="AF" userId="S::thomasa1087@hwbcymru.net::a1071181-33bc-483c-b286-7c182f2151fb" providerId="AD"/>
  <p188:author id="{8C3E2518-1E84-AEE5-D785-75617C2428D3}" name="Ruqayya Sharjoon" initials="RS" userId="S::sharjoonr5@hwbcymru.net::0e668e48-7a64-4d61-92db-24f6d7468556" providerId="AD"/>
  <p188:author id="{F9627736-1AC2-7C9A-FBA4-3C68A16607DA}" name="EDWIN EBBAH" initials="EE" userId="S::ebbahe5@hwbcymru.net::7ef9cf28-6ec9-4e08-b6f0-7286dcb77b4c" providerId="AD"/>
  <p188:author id="{669E706A-9831-01A7-1875-BCE18818746F}" name="ELLIE JIA" initials="EJ" userId="S::jiae7@hwbcymru.net::ca98f2b3-a91e-4dc6-a40c-6d4d6cca57fe" providerId="AD"/>
  <p188:author id="{F272BE93-79EF-73E6-04CA-9A16425DD44C}" name="Abdhah  Mifthah Mohamed" initials="AM" userId="S::mifthahmohameda5@hwbcymru.net::27072dc8-f17e-4ba1-bd0f-6ade37176381" providerId="AD"/>
  <p188:author id="{909912F6-4A24-1481-B505-A7A0C51AA2D9}" name="Grace Jones" initials="GJ" userId="S::jonesg898@hwbcymru.net::c53f2b61-d234-4e87-8909-4cf145af8be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A9A80B-F4A7-8DA7-4512-EC2C042E87A3}" v="20" dt="2024-03-22T11:32:35.2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comments/modernComment_103_E74D92D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99D9B34-CC44-40EB-9EAD-02AD633C243C}" authorId="{F9627736-1AC2-7C9A-FBA4-3C68A16607DA}" created="2024-01-15T11:38:34.534">
    <pc:sldMkLst xmlns:pc="http://schemas.microsoft.com/office/powerpoint/2013/main/command">
      <pc:docMk/>
      <pc:sldMk cId="3880620762" sldId="259"/>
    </pc:sldMkLst>
    <p188:replyLst>
      <p188:reply id="{BBB2A834-13BE-435A-AD8F-83CA454D2C11}" authorId="{F9627736-1AC2-7C9A-FBA4-3C68A16607DA}" created="2024-01-15T11:39:44.895">
        <p188:txBody>
          <a:bodyPr/>
          <a:lstStyle/>
          <a:p>
            <a:r>
              <a:rPr lang="en-US"/>
              <a:t>Well arent any body gonna reply</a:t>
            </a:r>
          </a:p>
        </p188:txBody>
      </p188:reply>
      <p188:reply id="{A004B1B2-4422-43AC-A28F-A041BFC308F6}" authorId="{909912F6-4A24-1481-B505-A7A0C51AA2D9}" created="2024-01-16T11:52:53.645">
        <p188:txBody>
          <a:bodyPr/>
          <a:lstStyle/>
          <a:p>
            <a:r>
              <a:rPr lang="en-US"/>
              <a:t>im replyyyyyyyyyyyyyyyyyyyyyyyyyyyyyyyyyyyyyyyyyyyyyyyyyyyyyyyyyyyyyyyyyyyyyyyyyyyyyyyyyyyyyyyyyyyyyyyyyyyyyyyyyyyyyyyyyyyyyyyyyyyyyyyyyyyyyyyyyyyyy</a:t>
            </a:r>
          </a:p>
        </p188:txBody>
        <p188:extLst>
          <p:ext xmlns:p="http://schemas.openxmlformats.org/presentationml/2006/main" uri="{57CB4572-C831-44C2-8A1C-0ADB6CCDFE69}">
            <p223:reactions xmlns:p223="http://schemas.microsoft.com/office/powerpoint/2022/03/main">
              <p223:rxn type="👍">
                <p223:instance time="2024-01-18T18:19:06.210" authorId="{F9627736-1AC2-7C9A-FBA4-3C68A16607DA}"/>
                <p223:instance time="2024-01-22T11:23:49.995" authorId="{304D4801-A5E6-BACD-8A76-1D625C4BE1FC}"/>
              </p223:rxn>
            </p223:reactions>
          </p:ext>
        </p188:extLst>
      </p188:reply>
      <p188:reply id="{D3873D92-6672-4C81-BE3A-98ED63B38611}" authorId="{F9627736-1AC2-7C9A-FBA4-3C68A16607DA}" created="2024-01-17T18:05:38.363">
        <p188:txBody>
          <a:bodyPr/>
          <a:lstStyle/>
          <a:p>
            <a:r>
              <a:rPr lang="en-US"/>
              <a:t>thanks atleast someone did</a:t>
            </a:r>
          </a:p>
        </p188:txBody>
        <p188:extLst>
          <p:ext xmlns:p="http://schemas.openxmlformats.org/presentationml/2006/main" uri="{57CB4572-C831-44C2-8A1C-0ADB6CCDFE69}">
            <p223:reactions xmlns:p223="http://schemas.microsoft.com/office/powerpoint/2022/03/main">
              <p223:rxn type="👍">
                <p223:instance time="2024-01-18T18:19:13.976" authorId="{F9627736-1AC2-7C9A-FBA4-3C68A16607DA}"/>
              </p223:rxn>
            </p223:reactions>
          </p:ext>
        </p188:extLst>
      </p188:reply>
      <p188:reply id="{6923FFFA-6E0C-48C5-A9B2-B9C787CA7BD7}" authorId="{304D4801-A5E6-BACD-8A76-1D625C4BE1FC}" created="2024-01-18T09:28:55.009">
        <p188:txBody>
          <a:bodyPr/>
          <a:lstStyle/>
          <a:p>
            <a:r>
              <a:rPr lang="en-US"/>
              <a:t>helloooooooooooooooooooooooooooooooooooooooooooooooooooooooooooooooooooooooooooooooooooooooooooooooooooooooooooooooooooooooooooooo</a:t>
            </a:r>
          </a:p>
        </p188:txBody>
        <p188:extLst>
          <p:ext xmlns:p="http://schemas.openxmlformats.org/presentationml/2006/main" uri="{57CB4572-C831-44C2-8A1C-0ADB6CCDFE69}">
            <p223:reactions xmlns:p223="http://schemas.microsoft.com/office/powerpoint/2022/03/main">
              <p223:rxn type="👍">
                <p223:instance time="2024-01-18T18:19:09.617" authorId="{F9627736-1AC2-7C9A-FBA4-3C68A16607DA}"/>
                <p223:instance time="2024-01-22T11:23:43.323" authorId="{304D4801-A5E6-BACD-8A76-1D625C4BE1FC}"/>
              </p223:rxn>
            </p223:reactions>
          </p:ext>
        </p188:extLst>
      </p188:reply>
      <p188:reply id="{6C32B672-D1B9-480A-A1EF-0F5F8083BABF}" authorId="{304D4801-A5E6-BACD-8A76-1D625C4BE1FC}" created="2024-01-18T09:35:51.319">
        <p188:txBody>
          <a:bodyPr/>
          <a:lstStyle/>
          <a:p>
            <a:r>
              <a:rPr lang="en-US"/>
              <a:t>the power point is going realyyyyyyyyyyyyyyyyyyyyyyyyyyyyyyyyyyyyyyyyyyyyyyyyyyyyyyyyyyyyyyyyyyyyyyyyyyyyyyyyyyyyyyyyyyyyyyyyyyyyyyyyyyyyyyyyyyyyyyyyyyyyyyyyyyyyyyyyyyyyyyyyyyyyyyyyyyyyyyyyyyyyyyyyyyyyyyyyyyyyyyyyyyyyyyyyyyyyyyyyyyyyyyyy well</a:t>
            </a:r>
          </a:p>
        </p188:txBody>
        <p188:extLst>
          <p:ext xmlns:p="http://schemas.openxmlformats.org/presentationml/2006/main" uri="{57CB4572-C831-44C2-8A1C-0ADB6CCDFE69}">
            <p223:reactions xmlns:p223="http://schemas.microsoft.com/office/powerpoint/2022/03/main">
              <p223:rxn type="👍">
                <p223:instance time="2024-01-18T18:19:18.101" authorId="{F9627736-1AC2-7C9A-FBA4-3C68A16607DA}"/>
                <p223:instance time="2024-01-22T11:23:38.119" authorId="{304D4801-A5E6-BACD-8A76-1D625C4BE1FC}"/>
              </p223:rxn>
            </p223:reactions>
          </p:ext>
        </p188:extLst>
      </p188:reply>
      <p188:reply id="{5B1385A0-1CF7-4892-AD98-BA22A2AE50DC}" authorId="{F9627736-1AC2-7C9A-FBA4-3C68A16607DA}" created="2024-01-18T18:18:58.679">
        <p188:txBody>
          <a:bodyPr/>
          <a:lstStyle/>
          <a:p>
            <a:r>
              <a:rPr lang="en-US"/>
              <a:t>hay you copied me</a:t>
            </a:r>
          </a:p>
        </p188:txBody>
        <p188:extLst>
          <p:ext xmlns:p="http://schemas.openxmlformats.org/presentationml/2006/main" uri="{57CB4572-C831-44C2-8A1C-0ADB6CCDFE69}">
            <p223:reactions xmlns:p223="http://schemas.microsoft.com/office/powerpoint/2022/03/main">
              <p223:rxn type="👍">
                <p223:instance time="2024-01-18T18:19:24.336" authorId="{F9627736-1AC2-7C9A-FBA4-3C68A16607DA}"/>
              </p223:rxn>
            </p223:reactions>
          </p:ext>
        </p188:extLst>
      </p188:reply>
      <p188:reply id="{85133449-755C-4837-8D72-A6959011C4A7}" authorId="{304D4801-A5E6-BACD-8A76-1D625C4BE1FC}" created="2024-01-22T11:19:08.625">
        <p188:txBody>
          <a:bodyPr/>
          <a:lstStyle/>
          <a:p>
            <a:r>
              <a:rPr lang="en-US"/>
              <a:t>DID NOT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!</a:t>
            </a:r>
          </a:p>
        </p188:txBody>
      </p188:reply>
      <p188:reply id="{0DB0393B-31C4-4669-8C26-E5A28554C32F}" authorId="{304D4801-A5E6-BACD-8A76-1D625C4BE1FC}" created="2024-01-22T11:23:24.666">
        <p188:txBody>
          <a:bodyPr/>
          <a:lstStyle/>
          <a:p>
            <a:r>
              <a:rPr lang="en-US"/>
              <a:t>I SAID THIS POWER POINT IS GOING REALYYYYYYYYYYYYYYYYYYYYYYYYYYYYYYYYYYYYYYYYYYYYYYYYYYYYYYYYYYYYYYYYYYYYYYYYYYYYYYYYYYYYYYYYYYYYYYYYYYYYYYYYYYYYYYYYYYYYYYYYYYYYYYYYYYYYYYYYYYYYYYYYYYYYYYYYYYYYYYYYYYYYYYYYYYYYYYYYYYYYYYYYYYYYYYYYYYYY WELL =P</a:t>
            </a:r>
          </a:p>
        </p188:txBody>
      </p188:reply>
      <p188:reply id="{7146A1DB-DD0D-48CC-A725-7B8F48C0A4CC}" authorId="{F9627736-1AC2-7C9A-FBA4-3C68A16607DA}" created="2024-02-09T18:20:21.064">
        <p188:txBody>
          <a:bodyPr/>
          <a:lstStyle/>
          <a:p>
            <a:r>
              <a:rPr lang="en-US"/>
              <a:t>Copy er Amelie</a:t>
            </a:r>
          </a:p>
        </p188:txBody>
      </p188:reply>
    </p188:replyLst>
    <p188:txBody>
      <a:bodyPr/>
      <a:lstStyle/>
      <a:p>
        <a:r>
          <a:rPr lang="en-US"/>
          <a:t>This Powerpoint is going well
😃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4-01-18T18:19:03.945" authorId="{F9627736-1AC2-7C9A-FBA4-3C68A16607DA}"/>
          </p223:rxn>
        </p223:reactions>
      </p:ext>
    </p188:extLst>
  </p188:cm>
</p188:cmLst>
</file>

<file path=ppt/comments/modernComment_107_7072DA5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69A6CE79-A970-4C0F-87E9-65D5D0DB0238}" authorId="{8C3E2518-1E84-AEE5-D785-75617C2428D3}" created="2024-01-23T13:36:22.521">
    <pc:sldMkLst xmlns:pc="http://schemas.microsoft.com/office/powerpoint/2013/main/command">
      <pc:docMk/>
      <pc:sldMk cId="1886575195" sldId="263"/>
    </pc:sldMkLst>
    <p188:replyLst>
      <p188:reply id="{DA866DDC-7BB6-4CAA-942B-1BE53E121109}" authorId="{8C3E2518-1E84-AEE5-D785-75617C2428D3}" created="2024-02-09T14:16:46.576">
        <p188:txBody>
          <a:bodyPr/>
          <a:lstStyle/>
          <a:p>
            <a:r>
              <a:rPr lang="en-US"/>
              <a:t>accept for a picture of our bin on the third slide</a:t>
            </a:r>
          </a:p>
        </p188:txBody>
      </p188:reply>
      <p188:reply id="{B5D8614A-AE1B-4596-AC70-3BCEB30A71A0}" authorId="{F9627736-1AC2-7C9A-FBA4-3C68A16607DA}" created="2024-02-23T18:19:11.307">
        <p188:txBody>
          <a:bodyPr/>
          <a:lstStyle/>
          <a:p>
            <a:r>
              <a:rPr lang="en-US"/>
              <a:t>Noooooooooooooooooòoooooooooooo now by3! :)</a:t>
            </a:r>
          </a:p>
        </p188:txBody>
      </p188:reply>
    </p188:replyLst>
    <p188:txBody>
      <a:bodyPr/>
      <a:lstStyle/>
      <a:p>
        <a:r>
          <a:rPr lang="en-US"/>
          <a:t>guys we are done don't  add anything else. AND DON'T delete anything g please</a:t>
        </a:r>
      </a:p>
    </p188:txBody>
  </p188:cm>
</p188:cmLst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1-15T11:55:40.0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22296 812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1-15T11:55:40.0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21719 869 16383 0 0,'1'1'0'0'0,"2"2"0"0"0,0 1 0 0 0,3 1 0 0 0,1 2 0 0 0,1 1 0 0 0,2 3 0 0 0,2 0 0 0 0,0 1 0 0 0,0 0 0 0 0,1 2 0 0 0,2 0 0 0 0,0 1 0 0 0,2 2 0 0 0,-1-1 0 0 0,2 2 0 0 0,-1-1 0 0 0,1 2 0 0 0,0-2 0 0 0,0 1 0 0 0,1 1 0 0 0,1 1 0 0 0,1 1 0 0 0,0 1 0 0 0,1 0 0 0 0,0-1 0 0 0,-1 0 0 0 0,-1-1 0 0 0,-1-1 0 0 0,-3-3 0 0 0,-1-1 0 0 0,0 0 0 0 0,-1-1 0 0 0,2 2 0 0 0,0 0 0 0 0,2 2 0 0 0,0 0 0 0 0,0 0 0 0 0,1 1 0 0 0,0 0 0 0 0,-1 0 0 0 0,1-1 0 0 0,0 1 0 0 0,-2-2 0 0 0,0 0 0 0 0,0 0 0 0 0,0 1 0 0 0,4 2 0 0 0,3 4 0 0 0,5 5 0 0 0,2 2 0 0 0,0 1 0 0 0,1-1 0 0 0,35 36 0 0 0,33 33 0 0 0,10 10 0 0 0,-8-8 0 0 0,-17-17 0 0 0,-17-17 0 0 0,-16-16 0 0 0,-11-11 0 0 0,-1-1 0 0 0,4 4 0 0 0,13 13 0 0 0,15 15 0 0 0,10 10 0 0 0,5 5 0 0 0,-4-4 0 0 0,-9-9 0 0 0,-11-11 0 0 0,-9-9 0 0 0,-5-5 0 0 0,-3-3 0 0 0,-2-1 0 0 0,-1-3 0 0 0,-5-3 0 0 0,-3-5 0 0 0,-3-2 0 0 0,-3-3 0 0 0,-1-1 0 0 0,-1-1 0 0 0,-3-3 0 0 0,-3-3 0 0 0,-3-3 0 0 0,-2-2 0 0 0,0 0 0 0 0,2 2 0 0 0,3 3 0 0 0,2 2 0 0 0,3 3 0 0 0,0 0 0 0 0,-1-1 0 0 0,-3-3 0 0 0,-3-3 0 0 0,-3-3 0 0 0,-2-2 0 0 0,0 1 0 0 0,4 2 0 0 0,4 5 0 0 0,5 5 0 0 0,3 4 0 0 0,3 1 0 0 0,-2 0 0 0 0,-2-4 0 0 0,-5-3 0 0 0,-2-4 0 0 0,-2-1 0 0 0,1 1 0 0 0,1 1 0 0 0,1 1 0 0 0,0 0 0 0 0,-1-1 0 0 0,-2-1 0 0 0,-2-4 0 0 0,-4-3 0 0 0,-3-3 0 0 0,0 0 0 0 0,2 2 0 0 0,3 3 0 0 0,6 6 0 0 0,6 6 0 0 0,5 5 0 0 0,5 5 0 0 0,3 3 0 0 0,2 2 0 0 0,1 2 0 0 0,3 1 0 0 0,2 4 0 0 0,-1-3 0 0 0,-6-5 0 0 0,-6-6 0 0 0,-8-8 0 0 0,-5-5 0 0 0,-6-6 0 0 0,-5-4 0 0 0,-2-4 0 0 0,-3-2 0 0 0,-1-1 0 0 0,-1-1 0 0 0,0 0 0 0 0,0 0 0 0 0,1 1 0 0 0,11 11 0 0 0,16 16 0 0 0,15 15 0 0 0,10 10 0 0 0,4 4 0 0 0,0 0 0 0 0,-1-1 0 0 0,-4-4 0 0 0,-4-4 0 0 0,-5-5 0 0 0,-4-3 0 0 0,-2-4 0 0 0,-4-2 0 0 0,0-2 0 0 0,0 1 0 0 0,1 1 0 0 0,1 2 0 0 0,0-2 0 0 0,-3-2 0 0 0,-3-3 0 0 0,-3-3 0 0 0,-4-4 0 0 0,-3-3 0 0 0,-4-4 0 0 0,-4-4 0 0 0,-3-2 0 0 0,-1-3 0 0 0,-3-2 0 0 0,-2-2 0 0 0,0 0 0 0 0,-1-1 0 0 0,2 2 0 0 0,1 1 0 0 0,3 3 0 0 0,2 2 0 0 0,2 3 0 0 0,3 1 0 0 0,-1 0 0 0 0,-2-1 0 0 0,-2-4 0 0 0,-3-2 0 0 0,-3-3 0 0 0,-1 0 0 0 0,2 0 0 0 0,4 5 0 0 0,6 6 0 0 0,7 7 0 0 0,4 5 0 0 0,4 2 0 0 0,1 2 0 0 0,0 0 0 0 0,-4-4 0 0 0,-3-3 0 0 0,-4-4 0 0 0,-2-2 0 0 0,-2-2 0 0 0,-1-1 0 0 0,0 1 0 0 0,1 0 0 0 0,1 0 0 0 0,-1 0 0 0 0,-1-1 0 0 0,-2-1 0 0 0,0-2 0 0 0,-1 1 0 0 0,0-2 0 0 0,-1 0 0 0 0,-2-2 0 0 0,-2-2 0 0 0,-2-1 0 0 0,-1-3 0 0 0,-1 0 0 0 0,-1-1 0 0 0,0 0 0 0 0,0 0 0 0 0,0 0 0 0 0,-1 0 0 0 0,2 0 0 0 0,-1 0 0 0 0,0 0 0 0 0,0 0 0 0 0,1 1 0 0 0,0 0 0 0 0,1 1 0 0 0,1 1 0 0 0,0 0 0 0 0,-1-1 0 0 0,-1-1 0 0 0,0 0 0 0 0,0 0 0 0 0,-1-1 0 0 0,0 1 0 0 0,1-1 0 0 0,-1 0 0 0 0,0 1 0 0 0,1-1 0 0 0,1 2 0 0 0,-1-1 0 0 0,0 0 0 0 0,0 0 0 0 0,0 0 0 0 0,0 0 0 0 0,-1-1 0 0 0,0 0 0 0 0,0 1 0 0 0,1-1 0 0 0,-1 0 0 0 0,0 0 0 0 0,0 0 0 0 0,-1-1 0 0 0,-1-1 0 0 0,0 0 0 0 0,-1-1 0 0 0,0 0 0 0 0,0 0 0 0 0,0 0 0 0 0,0 0 0 0 0,0 0 0 0 0,0 0 0 0 0,-1-1 0 0 0,-2-2 0 0 0,-2-2 0 0 0,0 0 0 0 0,-1-1 0 0 0,0 0 0 0 0,-1-1 0 0 0,1 1 0 0 0,-1 0 0 0 0,1-1 0 0 0,0 1 0 0 0,1 1 0 0 0,-1-1 0 0 0,1 1 0 0 0,-2-1 0 0 0,0-1 0 0 0,0-1 0 0 0,0 1 0 0 0,0 0 0 0 0,0 0 0 0 0,1 1 0 0 0,0 0 0 0 0,1 1 0 0 0,0 0 0 0 0,1 1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1-15T11:55:40.01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24036 786 16383 0 0,'2'2'0'0'0,"3"2"0"0"0,1 3 0 0 0,2 1 0 0 0,1 1 0 0 0,2 2 0 0 0,1 0 0 0 0,-1 1 0 0 0,-1-2 0 0 0,-1-1 0 0 0,-1-1 0 0 0,-1-1 0 0 0,-1-1 0 0 0,1 0 0 0 0,-1 1 0 0 0,1 0 0 0 0,1 1 0 0 0,1 0 0 0 0,0 1 0 0 0,0 1 0 0 0,0-1 0 0 0,1 0 0 0 0,-1 1 0 0 0,1-1 0 0 0,-1 1 0 0 0,0-1 0 0 0,1 1 0 0 0,1 1 0 0 0,0 0 0 0 0,1 1 0 0 0,1 1 0 0 0,2 2 0 0 0,1 1 0 0 0,2 2 0 0 0,-1-1 0 0 0,-1-1 0 0 0,-1-1 0 0 0,0-1 0 0 0,-2 0 0 0 0,0-2 0 0 0,-1 1 0 0 0,0-1 0 0 0,1 0 0 0 0,-1 1 0 0 0,0-1 0 0 0,0 0 0 0 0,-1-1 0 0 0,0-1 0 0 0,-1 0 0 0 0,-1 0 0 0 0,1 0 0 0 0,1 1 0 0 0,1 1 0 0 0,1 1 0 0 0,1 0 0 0 0,0 2 0 0 0,1 0 0 0 0,0 0 0 0 0,0 0 0 0 0,2 2 0 0 0,2 2 0 0 0,1 0 0 0 0,1 2 0 0 0,0 1 0 0 0,1 0 0 0 0,0 0 0 0 0,0 0 0 0 0,0 0 0 0 0,0-1 0 0 0,-2 0 0 0 0,0-1 0 0 0,-1-1 0 0 0,-2-2 0 0 0,-1-1 0 0 0,2 2 0 0 0,10 9 0 0 0,14 15 0 0 0,14 14 0 0 0,9 9 0 0 0,2 2 0 0 0,-4-3 0 0 0,-4-6 0 0 0,-6-5 0 0 0,-6-6 0 0 0,-7-6 0 0 0,-4-5 0 0 0,-4-4 0 0 0,-2-3 0 0 0,-2 0 0 0 0,0-1 0 0 0,0 0 0 0 0,2 2 0 0 0,1 1 0 0 0,1 1 0 0 0,1 1 0 0 0,1 1 0 0 0,1 0 0 0 0,-2 0 0 0 0,-2-3 0 0 0,-2-2 0 0 0,-5-5 0 0 0,-4-4 0 0 0,-4-4 0 0 0,-3-4 0 0 0,-4-2 0 0 0,-1-2 0 0 0,-2-2 0 0 0,0 0 0 0 0,2 1 0 0 0,1 3 0 0 0,4 3 0 0 0,2 2 0 0 0,3 2 0 0 0,0 2 0 0 0,-1-2 0 0 0,-2-2 0 0 0,-2-2 0 0 0,-1-2 0 0 0,-2 0 0 0 0,1 0 0 0 0,2 1 0 0 0,2 4 0 0 0,2 1 0 0 0,3 3 0 0 0,1 1 0 0 0,0-1 0 0 0,-2-1 0 0 0,-3-2 0 0 0,-2-3 0 0 0,-3-3 0 0 0,-2-2 0 0 0,-2-2 0 0 0,-1-1 0 0 0,0 0 0 0 0,1 1 0 0 0,5 5 0 0 0,1 1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1-15T11:55:40.01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27546 2777 16383 0 0,'0'0'0'0'0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1-15T11:55:40.0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4553 9580 16383 0 0,'3'3'0'0'0,"4"4"0"0"0,2 2 0 0 0,1 2 0 0 0,1-1 0 0 0,0 1 0 0 0,0 0 0 0 0,2 2 0 0 0,1 1 0 0 0,0 0 0 0 0,1 1 0 0 0,1 1 0 0 0,-1-1 0 0 0,-1-1 0 0 0,-2-2 0 0 0,-2-2 0 0 0,-1-1 0 0 0,0 0 0 0 0,2 2 0 0 0,4 4 0 0 0,5 5 0 0 0,4 4 0 0 0,3 3 0 0 0,2 2 0 0 0,-1-1 0 0 0,-2-2 0 0 0,-4-4 0 0 0,-5-5 0 0 0,-3-3 0 0 0,0 0 0 0 0,2 2 0 0 0,4 4 0 0 0,5 5 0 0 0,4 4 0 0 0,3 3 0 0 0,-1-1 0 0 0,-3-3 0 0 0,-5-5 0 0 0,-3-3 0 0 0,-4-4 0 0 0,-1-1 0 0 0,-3-3 0 0 0,0 0 0 0 0,0 0 0 0 0,0 0 0 0 0,0 0 0 0 0,1 1 0 0 0,2 2 0 0 0,2 2 0 0 0,3 3 0 0 0,1 1 0 0 0,0 1 0 0 0,0-2 0 0 0,-4-3 0 0 0,-2-2 0 0 0,-4-4 0 0 0,0 0 0 0 0,4 4 0 0 0,6 6 0 0 0,13 13 0 0 0,10 10 0 0 0,9 9 0 0 0,5 6 0 0 0,3 1 0 0 0,0 1 0 0 0,-3-3 0 0 0,-6-6 0 0 0,-8-7 0 0 0,-5-7 0 0 0,-5-4 0 0 0,-4-4 0 0 0,-3-3 0 0 0,-2-2 0 0 0,-3-3 0 0 0,0 0 0 0 0,2 2 0 0 0,5 5 0 0 0,7 8 0 0 0,9 7 0 0 0,6 7 0 0 0,5 5 0 0 0,0 0 0 0 0,-3-3 0 0 0,-5-5 0 0 0,-6-6 0 0 0,-4-4 0 0 0,-3-3 0 0 0,-3-3 0 0 0,-1-1 0 0 0,3 3 0 0 0,3 3 0 0 0,7 7 0 0 0,6 6 0 0 0,3 3 0 0 0,-3-3 0 0 0,-5-5 0 0 0,-7-7 0 0 0,-6-6 0 0 0,-4-4 0 0 0,-2-2 0 0 0,-4-4 0 0 0,0 0 0 0 0,3 3 0 0 0,3 3 0 0 0,3 3 0 0 0,3 3 0 0 0,2 2 0 0 0,0 0 0 0 0,-2-2 0 0 0,-5-5 0 0 0,-6-6 0 0 0,-5-5 0 0 0,-3-3 0 0 0,0 0 0 0 0,3 3 0 0 0,7 7 0 0 0,8 8 0 0 0,8 8 0 0 0,4 4 0 0 0,-1-1 0 0 0,3 3 0 0 0,6 6 0 0 0,6 6 0 0 0,7 7 0 0 0,9 9 0 0 0,12 12 0 0 0,13 13 0 0 0,4 4 0 0 0,-2-2 0 0 0,-9-9 0 0 0,-10-10 0 0 0,-9-9 0 0 0,-11-11 0 0 0,-11-10 0 0 0,-7-9 0 0 0,-6-5 0 0 0,0 0 0 0 0,5 5 0 0 0,5 5 0 0 0,4 5 0 0 0,3 1 0 0 0,-1 0 0 0 0,-2-2 0 0 0,-5-5 0 0 0,-6-6 0 0 0,-5-5 0 0 0,-4-4 0 0 0,-3-3 0 0 0,-2-2 0 0 0,2 2 0 0 0,3 3 0 0 0,1 1 0 0 0,0 0 0 0 0,-1-1 0 0 0,-1-1 0 0 0,-1-1 0 0 0,-1-1 0 0 0,-3-3 0 0 0,-1-1 0 0 0,-2-1 0 0 0,1-1 0 0 0,-1 0 0 0 0,-1-1 0 0 0,-3-3 0 0 0,-1-1 0 0 0,-4-4 0 0 0,-3-3 0 0 0,-2-2 0 0 0,-2-2 0 0 0,-1-1 0 0 0,-1-1 0 0 0,0 0 0 0 0,0 0 0 0 0,-1-1 0 0 0,1 1 0 0 0,0 0 0 0 0,0 0 0 0 0,-2-1 0 0 0,1-1 0 0 0,-1 0 0 0 0,1 1 0 0 0,0 0 0 0 0,0 0 0 0 0,-1-1 0 0 0,1 1 0 0 0,-2-2 0 0 0,1 1 0 0 0,-1-1 0 0 0,1 1 0 0 0,1 1 0 0 0,4 5 0 0 0,8 6 0 0 0,10 12 0 0 0,8 6 0 0 0,2 3 0 0 0,-3-3 0 0 0,-5-5 0 0 0,-7-7 0 0 0,-5-5 0 0 0,-5-5 0 0 0,-3-3 0 0 0,-3-3 0 0 0,0 0 0 0 0,-1-1 0 0 0,0 0 0 0 0,-1-1 0 0 0,1 1 0 0 0,-2-1 0 0 0,1-1 0 0 0,-1 0 0 0 0,0 1 0 0 0,1-1 0 0 0,-2-1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01-15T11:55:40.01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4572 10686 16383 0 0,'10'10'0'0'0,"13"13"0"0"0,10 10 0 0 0,7 6 0 0 0,-1 1 0 0 0,-3-4 0 0 0,-4-4 0 0 0,-5-5 0 0 0,-2-2 0 0 0,1 0 0 0 0,3 5 0 0 0,2 1 0 0 0,0 0 0 0 0,-1-1 0 0 0,-2-2 0 0 0,-1-2 0 0 0,-2 0 0 0 0,0-1 0 0 0,1 1 0 0 0,2 2 0 0 0,4 3 0 0 0,6 8 0 0 0,7 6 0 0 0,6 6 0 0 0,5 4 0 0 0,0 2 0 0 0,-1-2 0 0 0,-4-4 0 0 0,-5-5 0 0 0,-4-5 0 0 0,-5-3 0 0 0,-4-6 0 0 0,-4-2 0 0 0,-2-4 0 0 0,-2 0 0 0 0,0-1 0 0 0,1 1 0 0 0,1 1 0 0 0,2 2 0 0 0,-1-1 0 0 0,0 0 0 0 0,0 0 0 0 0,-1-1 0 0 0,1 1 0 0 0,-1-1 0 0 0,0 0 0 0 0,0 0 0 0 0,0 0 0 0 0,-1-1 0 0 0,-1-1 0 0 0,-3-3 0 0 0,-3-3 0 0 0,-3-3 0 0 0,-4-4 0 0 0,-1-1 0 0 0,-2-2 0 0 0,2 2 0 0 0,4 3 0 0 0,5 7 0 0 0,9 8 0 0 0,8 8 0 0 0,4 4 0 0 0,0 0 0 0 0,-4-4 0 0 0,-6-6 0 0 0,-7-7 0 0 0,-7-7 0 0 0,-5-5 0 0 0,-3-3 0 0 0,-3-3 0 0 0,-1-1 0 0 0,1 1 0 0 0,2 2 0 0 0,4 4 0 0 0,4 3 0 0 0,4 5 0 0 0,1 2 0 0 0,1-1 0 0 0,-3-2 0 0 0,-4-3 0 0 0,-3-4 0 0 0,-1-1 0 0 0,0 0 0 0 0,2 1 0 0 0,4 6 0 0 0,6 5 0 0 0,7 7 0 0 0,4 4 0 0 0,2 2 0 0 0,-1-2 0 0 0,-5-3 0 0 0,-5-7 0 0 0,-6-4 0 0 0,-5-6 0 0 0,-3-3 0 0 0,-1-1 0 0 0,1 1 0 0 0,4 3 0 0 0,3 5 0 0 0,6 4 0 0 0,2 4 0 0 0,1 0 0 0 0,-2-2 0 0 0,-2-3 0 0 0,-5-3 0 0 0,-3-4 0 0 0,-1-1 0 0 0,1 1 0 0 0,3 3 0 0 0,5 5 0 0 0,6 6 0 0 0,3 3 0 0 0,3 3 0 0 0,0-1 0 0 0,-2 0 0 0 0,-3-4 0 0 0,-4-4 0 0 0,-1-1 0 0 0,1 1 0 0 0,6 5 0 0 0,9 11 0 0 0,13 12 0 0 0,10 10 0 0 0,9 9 0 0 0,5 5 0 0 0,2 2 0 0 0,-2-2 0 0 0,-7-7 0 0 0,-11-11 0 0 0,-10-10 0 0 0,-10-11 0 0 0,-10-9 0 0 0,-8-7 0 0 0,-7-8 0 0 0,-4-5 0 0 0,-5-3 0 0 0,-2-3 0 0 0,-1-1 0 0 0,0-1 0 0 0,-1 1 0 0 0,0-1 0 0 0,1 1 0 0 0,-1-1 0 0 0,1 1 0 0 0,0 0 0 0 0,0 0 0 0 0,0 0 0 0 0,1 0 0 0 0,-1 1 0 0 0,0-1 0 0 0,0 0 0 0 0,0-1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lead-green-life.blogspot.com/2009/05/waste-management-reduce-reuse-recycle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8/10/relationships/comments" Target="../comments/modernComment_103_E74D92DA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recycle-pn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ustomXml" Target="../ink/ink5.xml"/><Relationship Id="rId3" Type="http://schemas.openxmlformats.org/officeDocument/2006/relationships/hyperlink" Target="http://barkingside21.blogspot.com/2012/06/recycle-week-2012.html" TargetMode="External"/><Relationship Id="rId7" Type="http://schemas.openxmlformats.org/officeDocument/2006/relationships/customXml" Target="../ink/ink2.xml"/><Relationship Id="rId12" Type="http://schemas.openxmlformats.org/officeDocument/2006/relationships/image" Target="../media/image9.png"/><Relationship Id="rId2" Type="http://schemas.openxmlformats.org/officeDocument/2006/relationships/image" Target="../media/image5.jpe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customXml" Target="../ink/ink4.xml"/><Relationship Id="rId15" Type="http://schemas.openxmlformats.org/officeDocument/2006/relationships/customXml" Target="../ink/ink6.xml"/><Relationship Id="rId10" Type="http://schemas.openxmlformats.org/officeDocument/2006/relationships/image" Target="../media/image8.png"/><Relationship Id="rId4" Type="http://schemas.openxmlformats.org/officeDocument/2006/relationships/customXml" Target="../ink/ink1.xml"/><Relationship Id="rId9" Type="http://schemas.openxmlformats.org/officeDocument/2006/relationships/customXml" Target="../ink/ink3.xml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hvoices.live/plastic-world-the-truth-about-recycling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://progressive-charlestown.blogspot.com/2012/05/recycling-is-good-reuse-and-reduction.html" TargetMode="Externa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microsoft.com/office/2018/10/relationships/comments" Target="../comments/modernComment_107_7072DA5B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Recycle symbol Photo stock libre - Public Domain Pictures">
            <a:extLst>
              <a:ext uri="{FF2B5EF4-FFF2-40B4-BE49-F238E27FC236}">
                <a16:creationId xmlns:a16="http://schemas.microsoft.com/office/drawing/2014/main" id="{8CA48DD2-961B-D986-2477-79F444F00E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138" r="9089" b="10939"/>
          <a:stretch/>
        </p:blipFill>
        <p:spPr>
          <a:xfrm>
            <a:off x="3524181" y="-1995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 b="1" dirty="0">
                <a:solidFill>
                  <a:schemeClr val="bg1"/>
                </a:solidFill>
                <a:latin typeface="Comic Sans MS"/>
                <a:cs typeface="Calibri Light"/>
              </a:rPr>
              <a:t>Recycle♻ </a:t>
            </a:r>
            <a:endParaRPr lang="en-US" sz="4800" dirty="0">
              <a:solidFill>
                <a:schemeClr val="bg1"/>
              </a:solidFill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 b="1" dirty="0">
                <a:solidFill>
                  <a:schemeClr val="bg1"/>
                </a:solidFill>
                <a:latin typeface="Comic Sans MS"/>
                <a:cs typeface="Calibri"/>
              </a:rPr>
              <a:t>By Agents Of Change and Super Ambassadors</a:t>
            </a:r>
            <a:r>
              <a:rPr lang="en-US" sz="2000" b="1" dirty="0">
                <a:solidFill>
                  <a:schemeClr val="bg1"/>
                </a:solidFill>
                <a:cs typeface="Calibri"/>
              </a:rPr>
              <a:t> 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2189C8-D194-A44E-F908-68D867500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n-US" sz="3800" b="1">
                <a:solidFill>
                  <a:schemeClr val="bg1"/>
                </a:solidFill>
                <a:ea typeface="Calibri Light"/>
                <a:cs typeface="Calibri Light"/>
              </a:rPr>
              <a:t>What is recycle?</a:t>
            </a:r>
            <a:endParaRPr lang="en-US" sz="3800" b="1">
              <a:solidFill>
                <a:schemeClr val="bg1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69975-3C65-D43E-D9EE-D576F9B7E4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037" y="1718728"/>
            <a:ext cx="5926880" cy="399589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000" b="1">
                <a:solidFill>
                  <a:schemeClr val="bg1"/>
                </a:solidFill>
                <a:cs typeface="Calibri"/>
              </a:rPr>
              <a:t> </a:t>
            </a:r>
            <a:r>
              <a:rPr lang="en-US" b="1">
                <a:solidFill>
                  <a:schemeClr val="bg1"/>
                </a:solidFill>
                <a:ea typeface="+mn-lt"/>
                <a:cs typeface="+mn-lt"/>
              </a:rPr>
              <a:t>Recycling is the process of converting waste materials into new materials and objects. Recycling is to reduce waste and conserve resources. </a:t>
            </a:r>
            <a:endParaRPr lang="en-US" b="1" u="sng">
              <a:solidFill>
                <a:schemeClr val="bg1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b="1">
                <a:solidFill>
                  <a:schemeClr val="bg1"/>
                </a:solidFill>
                <a:ea typeface="+mn-lt"/>
                <a:cs typeface="+mn-lt"/>
              </a:rPr>
              <a:t>Recycling </a:t>
            </a:r>
            <a:r>
              <a:rPr lang="en-US" b="1">
                <a:solidFill>
                  <a:schemeClr val="bg1"/>
                </a:solidFill>
                <a:cs typeface="Calibri"/>
              </a:rPr>
              <a:t>takes materials instead of putting then to waste and reuses it.</a:t>
            </a:r>
            <a:r>
              <a:rPr lang="en-US" b="1">
                <a:solidFill>
                  <a:schemeClr val="bg1"/>
                </a:solidFill>
                <a:ea typeface="+mn-lt"/>
                <a:cs typeface="+mn-lt"/>
              </a:rPr>
              <a:t>  By recycling, we can reduce the amount of waste that ends up in landfills.</a:t>
            </a:r>
            <a:endParaRPr lang="en-US" b="1" u="sng">
              <a:solidFill>
                <a:schemeClr val="bg1"/>
              </a:solidFill>
              <a:cs typeface="Calibri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een recycle sign with white text&#10;&#10;Description automatically generated">
            <a:extLst>
              <a:ext uri="{FF2B5EF4-FFF2-40B4-BE49-F238E27FC236}">
                <a16:creationId xmlns:a16="http://schemas.microsoft.com/office/drawing/2014/main" id="{5F58EFA3-C075-B058-6C3A-D5BC1DA22A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179"/>
          <a:stretch/>
        </p:blipFill>
        <p:spPr>
          <a:xfrm>
            <a:off x="6582962" y="10"/>
            <a:ext cx="566654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726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>
            <a:extLst>
              <a:ext uri="{FF2B5EF4-FFF2-40B4-BE49-F238E27FC236}">
                <a16:creationId xmlns:a16="http://schemas.microsoft.com/office/drawing/2014/main" id="{16A15A88-001A-4EEF-8984-D87E64359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870B84-3442-2862-B56D-311B9B4E5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2400" y="1367673"/>
            <a:ext cx="6124576" cy="266550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7200" b="1">
                <a:solidFill>
                  <a:schemeClr val="bg1"/>
                </a:solidFill>
              </a:rPr>
              <a:t>This is how OURS looks like</a:t>
            </a:r>
            <a:endParaRPr lang="en-US" sz="7200" b="1">
              <a:solidFill>
                <a:schemeClr val="bg1"/>
              </a:solidFill>
              <a:cs typeface="Calibri Light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A7900967-84CA-47B4-9F1C-E787BAC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AB3C749-6482-440B-9386-94091006D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3C5C6B36-2238-4BBF-87F8-B1B3F5DD56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2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19258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BF0DB8-D112-8ADC-5325-E0C6021AB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 b="1" i="1" dirty="0">
                <a:solidFill>
                  <a:srgbClr val="00B050"/>
                </a:solidFill>
                <a:latin typeface="Comic Sans MS"/>
                <a:ea typeface="Calibri Light"/>
                <a:cs typeface="Calibri Light"/>
              </a:rPr>
              <a:t>Why Recycle?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615C5-FA8C-753C-ECC0-3C832AACD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86" y="2815390"/>
            <a:ext cx="5255308" cy="398202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omic Sans MS"/>
                <a:cs typeface="Calibri"/>
              </a:rPr>
              <a:t>The Reason why we recycle is because it's good for the environment and it can lead us to a better future instead of a polluted one.</a:t>
            </a:r>
          </a:p>
          <a:p>
            <a:r>
              <a:rPr lang="en-US" b="1" dirty="0">
                <a:solidFill>
                  <a:srgbClr val="92D050"/>
                </a:solidFill>
                <a:latin typeface="Comic Sans MS"/>
                <a:cs typeface="Calibri"/>
              </a:rPr>
              <a:t>And Just because we are making the power point doesn’t mean we are not doing it!</a:t>
            </a:r>
          </a:p>
          <a:p>
            <a:endParaRPr lang="en-US">
              <a:solidFill>
                <a:srgbClr val="92D050"/>
              </a:solidFill>
              <a:cs typeface="Calibri"/>
            </a:endParaRPr>
          </a:p>
          <a:p>
            <a:endParaRPr lang="en-US" sz="3200">
              <a:solidFill>
                <a:srgbClr val="00B050"/>
              </a:solidFill>
              <a:cs typeface="Calibri"/>
            </a:endParaRPr>
          </a:p>
        </p:txBody>
      </p:sp>
      <p:pic>
        <p:nvPicPr>
          <p:cNvPr id="4" name="Picture 3" descr="A drawing of a green recycle symbol&#10;&#10;Description automatically generated">
            <a:extLst>
              <a:ext uri="{FF2B5EF4-FFF2-40B4-BE49-F238E27FC236}">
                <a16:creationId xmlns:a16="http://schemas.microsoft.com/office/drawing/2014/main" id="{2A83E062-6AFC-2E59-41AC-F61E78DF69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4" r="997"/>
          <a:stretch/>
        </p:blipFill>
        <p:spPr>
          <a:xfrm>
            <a:off x="5069717" y="247665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0620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66E48AFA-8884-4F68-A44F-D2C1E8609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C1C77D-7CF1-08A8-CE79-55D49DB17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998018"/>
            <a:ext cx="3981854" cy="2216513"/>
          </a:xfrm>
        </p:spPr>
        <p:txBody>
          <a:bodyPr>
            <a:normAutofit/>
          </a:bodyPr>
          <a:lstStyle/>
          <a:p>
            <a:r>
              <a:rPr lang="en-US" b="1">
                <a:latin typeface="Dreaming Outloud Pro"/>
                <a:cs typeface="Dreaming Outloud Pro"/>
              </a:rPr>
              <a:t>Let's make the world a better place!</a:t>
            </a:r>
            <a:endParaRPr lang="en-US" b="1"/>
          </a:p>
        </p:txBody>
      </p:sp>
      <p:sp>
        <p:nvSpPr>
          <p:cNvPr id="43" name="Arc 42">
            <a:extLst>
              <a:ext uri="{FF2B5EF4-FFF2-40B4-BE49-F238E27FC236}">
                <a16:creationId xmlns:a16="http://schemas.microsoft.com/office/drawing/2014/main" id="{969D19A6-08CB-498C-93EC-3FFB021FC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269068">
            <a:off x="8717845" y="3339275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A green text with a white background&#10;&#10;Description automatically generated">
            <a:extLst>
              <a:ext uri="{FF2B5EF4-FFF2-40B4-BE49-F238E27FC236}">
                <a16:creationId xmlns:a16="http://schemas.microsoft.com/office/drawing/2014/main" id="{660DA705-CE43-84E1-5002-7A1C8F85F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25459" y="704504"/>
            <a:ext cx="9941082" cy="2957472"/>
          </a:xfrm>
          <a:custGeom>
            <a:avLst/>
            <a:gdLst/>
            <a:ahLst/>
            <a:cxnLst/>
            <a:rect l="l" t="t" r="r" b="b"/>
            <a:pathLst>
              <a:path w="10580201" h="2957472">
                <a:moveTo>
                  <a:pt x="88961" y="0"/>
                </a:moveTo>
                <a:lnTo>
                  <a:pt x="10491240" y="0"/>
                </a:lnTo>
                <a:cubicBezTo>
                  <a:pt x="10540372" y="0"/>
                  <a:pt x="10580201" y="39829"/>
                  <a:pt x="10580201" y="88961"/>
                </a:cubicBezTo>
                <a:lnTo>
                  <a:pt x="10580201" y="2868511"/>
                </a:lnTo>
                <a:cubicBezTo>
                  <a:pt x="10580201" y="2917643"/>
                  <a:pt x="10540372" y="2957472"/>
                  <a:pt x="10491240" y="2957472"/>
                </a:cubicBezTo>
                <a:lnTo>
                  <a:pt x="88961" y="2957472"/>
                </a:lnTo>
                <a:cubicBezTo>
                  <a:pt x="39829" y="2957472"/>
                  <a:pt x="0" y="2917643"/>
                  <a:pt x="0" y="2868511"/>
                </a:cubicBezTo>
                <a:lnTo>
                  <a:pt x="0" y="88961"/>
                </a:lnTo>
                <a:cubicBezTo>
                  <a:pt x="0" y="39829"/>
                  <a:pt x="39829" y="0"/>
                  <a:pt x="88961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1A6C1-3B0C-D3CB-4672-F438440B6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0835" y="3998019"/>
            <a:ext cx="6382966" cy="221651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q"/>
            </a:pPr>
            <a:r>
              <a:rPr lang="en-US" sz="2200" b="1">
                <a:latin typeface="Comic Sans MS"/>
                <a:ea typeface="Calibri"/>
                <a:cs typeface="Calibri"/>
              </a:rPr>
              <a:t>God gave us the world so we can look after it not to litter everywhere.</a:t>
            </a:r>
            <a:endParaRPr lang="en-US" b="1">
              <a:latin typeface="Comic Sans MS"/>
              <a:ea typeface="Calibri" panose="020F0502020204030204"/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q"/>
            </a:pPr>
            <a:r>
              <a:rPr lang="en-US" sz="2200" b="1">
                <a:latin typeface="Comic Sans MS"/>
                <a:ea typeface="Calibri"/>
                <a:cs typeface="Calibri"/>
              </a:rPr>
              <a:t>if we recycle, we can make the world a better place to live on.</a:t>
            </a:r>
            <a:endParaRPr lang="en-US" sz="2200" b="1" dirty="0">
              <a:latin typeface="Comic Sans MS"/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q"/>
            </a:pPr>
            <a:r>
              <a:rPr lang="en-US" sz="2200" b="1" dirty="0">
                <a:latin typeface="Comic Sans MS"/>
                <a:ea typeface="Calibri"/>
                <a:cs typeface="Calibri"/>
              </a:rPr>
              <a:t>If</a:t>
            </a:r>
            <a:r>
              <a:rPr lang="en-US" sz="2200" b="1">
                <a:latin typeface="Comic Sans MS"/>
                <a:ea typeface="Calibri"/>
                <a:cs typeface="Calibri"/>
              </a:rPr>
              <a:t> we can recycle it's like you just saved the </a:t>
            </a:r>
            <a:r>
              <a:rPr lang="en-US" sz="2200" b="1" dirty="0">
                <a:latin typeface="Comic Sans MS"/>
                <a:ea typeface="Calibri"/>
                <a:cs typeface="Calibri"/>
              </a:rPr>
              <a:t>world so let's recycle!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7C1F1D72-62A1-B7C9-6620-EDC484C57D23}"/>
                  </a:ext>
                </a:extLst>
              </p14:cNvPr>
              <p14:cNvContentPartPr/>
              <p14:nvPr/>
            </p14:nvContentPartPr>
            <p14:xfrm>
              <a:off x="10429977" y="41773"/>
              <a:ext cx="15551" cy="15551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7C1F1D72-62A1-B7C9-6620-EDC484C57D2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652427" y="-735777"/>
                <a:ext cx="1555100" cy="15551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3CD0A883-7619-4F2B-7ABD-F700C7A0A2FE}"/>
                  </a:ext>
                </a:extLst>
              </p14:cNvPr>
              <p14:cNvContentPartPr/>
              <p14:nvPr/>
            </p14:nvContentPartPr>
            <p14:xfrm>
              <a:off x="10090737" y="59925"/>
              <a:ext cx="2161648" cy="2161648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3CD0A883-7619-4F2B-7ABD-F700C7A0A2F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072741" y="41929"/>
                <a:ext cx="2197280" cy="219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45BB7FA5-B52A-68B6-1713-FFE826B354D2}"/>
                  </a:ext>
                </a:extLst>
              </p14:cNvPr>
              <p14:cNvContentPartPr/>
              <p14:nvPr/>
            </p14:nvContentPartPr>
            <p14:xfrm>
              <a:off x="11452611" y="10961"/>
              <a:ext cx="877885" cy="877885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45BB7FA5-B52A-68B6-1713-FFE826B354D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1434622" y="-7028"/>
                <a:ext cx="913504" cy="9135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0B39845A-F3D3-7F3B-1CD2-D05BADA40315}"/>
                  </a:ext>
                </a:extLst>
              </p14:cNvPr>
              <p14:cNvContentPartPr/>
              <p14:nvPr/>
            </p14:nvContentPartPr>
            <p14:xfrm>
              <a:off x="13515286" y="1180997"/>
              <a:ext cx="15551" cy="15551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0B39845A-F3D3-7F3B-1CD2-D05BADA4031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2737736" y="403447"/>
                <a:ext cx="1555100" cy="15551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200288D-D103-D098-DF47-7DE08CF25F79}"/>
                  </a:ext>
                </a:extLst>
              </p14:cNvPr>
              <p14:cNvContentPartPr/>
              <p14:nvPr/>
            </p14:nvContentPartPr>
            <p14:xfrm>
              <a:off x="1242" y="5179727"/>
              <a:ext cx="2100619" cy="2100619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200288D-D103-D098-DF47-7DE08CF25F79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-16755" y="5161730"/>
                <a:ext cx="2136253" cy="21362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AFC33081-CD68-C99E-CCCF-89744A6CE3E5}"/>
                  </a:ext>
                </a:extLst>
              </p14:cNvPr>
              <p14:cNvContentPartPr/>
              <p14:nvPr/>
            </p14:nvContentPartPr>
            <p14:xfrm>
              <a:off x="12448" y="5829654"/>
              <a:ext cx="1399549" cy="1399549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AFC33081-CD68-C99E-CCCF-89744A6CE3E5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-5546" y="5811656"/>
                <a:ext cx="1435177" cy="143518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57035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9D3B3B-6362-B494-803C-C7CC14AC2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>
                <a:latin typeface="Dreaming Outloud Script Pro"/>
                <a:cs typeface="Dreaming Outloud Script Pro"/>
              </a:rPr>
              <a:t>What would happen if we don’t recycle!</a:t>
            </a:r>
            <a:r>
              <a:rPr lang="en-US" sz="6000" b="1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D3AEF-E477-C1C8-021C-A26FF782A1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715" y="4612574"/>
            <a:ext cx="5334931" cy="23761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000" b="1">
                <a:latin typeface="Dreaming Outloud Pro"/>
                <a:cs typeface="Dreaming Outloud Pro"/>
              </a:rPr>
              <a:t>The world would turn into this....  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5" descr="20779967-Illustration-of-Crying-Earth-Due-to-Pollution-Stock-Illustration- cartoon – Mission Green Blog">
            <a:extLst>
              <a:ext uri="{FF2B5EF4-FFF2-40B4-BE49-F238E27FC236}">
                <a16:creationId xmlns:a16="http://schemas.microsoft.com/office/drawing/2014/main" id="{5B0EC7FF-0AB4-52A3-837D-546CB30EFF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81" r="-2" b="321"/>
          <a:stretch/>
        </p:blipFill>
        <p:spPr>
          <a:xfrm>
            <a:off x="574331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714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4B6559-F16A-E729-42C9-C5F1D8C28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641752"/>
            <a:ext cx="4394200" cy="1323439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Microsoft YaHei"/>
                <a:ea typeface="Microsoft YaHei"/>
                <a:cs typeface="Calibri Light"/>
              </a:rPr>
              <a:t>Why is recycling important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4D7DB-8745-EFAF-5B5F-D33C0E0F0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013" y="3146400"/>
            <a:ext cx="5357482" cy="282811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bg1">
                    <a:alpha val="80000"/>
                  </a:schemeClr>
                </a:solidFill>
                <a:latin typeface="Microsoft YaHei"/>
                <a:ea typeface="Microsoft YaHei"/>
                <a:cs typeface="Calibri"/>
              </a:rPr>
              <a:t>If we don't recycle than we are making the world worse ourselves. Paper and other things can be made of such better use but instead getting thrown away.</a:t>
            </a:r>
            <a:endParaRPr lang="en-US"/>
          </a:p>
        </p:txBody>
      </p:sp>
      <p:pic>
        <p:nvPicPr>
          <p:cNvPr id="4" name="Picture 3" descr="A large pile of garbage&#10;&#10;Description automatically generated">
            <a:extLst>
              <a:ext uri="{FF2B5EF4-FFF2-40B4-BE49-F238E27FC236}">
                <a16:creationId xmlns:a16="http://schemas.microsoft.com/office/drawing/2014/main" id="{117844E7-9514-9758-58A3-8529B9A8BB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58" r="261" b="2"/>
          <a:stretch/>
        </p:blipFill>
        <p:spPr>
          <a:xfrm>
            <a:off x="5973214" y="-1848"/>
            <a:ext cx="6217359" cy="6860049"/>
          </a:xfrm>
          <a:custGeom>
            <a:avLst/>
            <a:gdLst/>
            <a:ahLst/>
            <a:cxnLst/>
            <a:rect l="l" t="t" r="r" b="b"/>
            <a:pathLst>
              <a:path w="6377940" h="3333749">
                <a:moveTo>
                  <a:pt x="0" y="0"/>
                </a:moveTo>
                <a:lnTo>
                  <a:pt x="6377940" y="0"/>
                </a:lnTo>
                <a:lnTo>
                  <a:pt x="6377940" y="3333749"/>
                </a:lnTo>
                <a:lnTo>
                  <a:pt x="174585" y="3333749"/>
                </a:lnTo>
                <a:lnTo>
                  <a:pt x="0" y="2202180"/>
                </a:lnTo>
                <a:close/>
              </a:path>
            </a:pathLst>
          </a:custGeom>
        </p:spPr>
      </p:pic>
      <p:pic>
        <p:nvPicPr>
          <p:cNvPr id="7" name="Picture 6" descr="A cartoon of a person and a group of trash cans&#10;&#10;Description automatically generated">
            <a:extLst>
              <a:ext uri="{FF2B5EF4-FFF2-40B4-BE49-F238E27FC236}">
                <a16:creationId xmlns:a16="http://schemas.microsoft.com/office/drawing/2014/main" id="{AE78B4D3-F940-106B-BFC5-866207634DB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3386" r="1" b="37434"/>
          <a:stretch/>
        </p:blipFill>
        <p:spPr>
          <a:xfrm flipH="1" flipV="1">
            <a:off x="6063905" y="4812550"/>
            <a:ext cx="553128" cy="288361"/>
          </a:xfrm>
          <a:custGeom>
            <a:avLst/>
            <a:gdLst/>
            <a:ahLst/>
            <a:cxnLst/>
            <a:rect l="l" t="t" r="r" b="b"/>
            <a:pathLst>
              <a:path w="6377940" h="3333748">
                <a:moveTo>
                  <a:pt x="203977" y="0"/>
                </a:moveTo>
                <a:lnTo>
                  <a:pt x="6377940" y="0"/>
                </a:lnTo>
                <a:lnTo>
                  <a:pt x="6377940" y="3333748"/>
                </a:lnTo>
                <a:lnTo>
                  <a:pt x="0" y="3333748"/>
                </a:lnTo>
                <a:lnTo>
                  <a:pt x="525780" y="1931668"/>
                </a:lnTo>
                <a:lnTo>
                  <a:pt x="205740" y="11428"/>
                </a:lnTo>
                <a:close/>
              </a:path>
            </a:pathLst>
          </a:cu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364A290D-B7BC-40B4-AB97-0C801BCCE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17340" y="544"/>
            <a:ext cx="1262903" cy="6857456"/>
            <a:chOff x="5517340" y="544"/>
            <a:chExt cx="1262903" cy="6857456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3C60D1EB-842B-4027-9728-E57314926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720064" y="2797821"/>
              <a:ext cx="6857455" cy="1262903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dist="152400" dir="108000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4E103E5-C039-4EA4-843B-AD566B5C96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640988" y="2991914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6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2" name="Picture 11" descr="A cartoon of a person and a group of trash cans&#10;&#10;Description automatically generated">
            <a:extLst>
              <a:ext uri="{FF2B5EF4-FFF2-40B4-BE49-F238E27FC236}">
                <a16:creationId xmlns:a16="http://schemas.microsoft.com/office/drawing/2014/main" id="{4ECA1A5E-4126-8784-CDD6-24094B75F55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3386" r="1" b="37434"/>
          <a:stretch/>
        </p:blipFill>
        <p:spPr>
          <a:xfrm>
            <a:off x="2549807" y="7845928"/>
            <a:ext cx="574213" cy="494513"/>
          </a:xfrm>
          <a:custGeom>
            <a:avLst/>
            <a:gdLst/>
            <a:ahLst/>
            <a:cxnLst/>
            <a:rect l="l" t="t" r="r" b="b"/>
            <a:pathLst>
              <a:path w="6377940" h="3333748">
                <a:moveTo>
                  <a:pt x="203977" y="0"/>
                </a:moveTo>
                <a:lnTo>
                  <a:pt x="6377940" y="0"/>
                </a:lnTo>
                <a:lnTo>
                  <a:pt x="6377940" y="3333748"/>
                </a:lnTo>
                <a:lnTo>
                  <a:pt x="0" y="3333748"/>
                </a:lnTo>
                <a:lnTo>
                  <a:pt x="525780" y="1931668"/>
                </a:lnTo>
                <a:lnTo>
                  <a:pt x="205740" y="1142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4016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he 3 R's - Reduce, Reuse, and Recycle - Earth How">
            <a:extLst>
              <a:ext uri="{FF2B5EF4-FFF2-40B4-BE49-F238E27FC236}">
                <a16:creationId xmlns:a16="http://schemas.microsoft.com/office/drawing/2014/main" id="{4E0EB768-4F98-74AB-26B4-53431EC0B4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382" r="8729"/>
          <a:stretch/>
        </p:blipFill>
        <p:spPr>
          <a:xfrm>
            <a:off x="86284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5102F0-AC57-56AA-C71D-8B9026959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/>
                <a:ea typeface="Calibri Light"/>
                <a:cs typeface="Calibri Light"/>
              </a:rPr>
              <a:t>PLEASE TRY TO</a:t>
            </a:r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Microsoft YaHei"/>
                <a:ea typeface="Calibri Light"/>
                <a:cs typeface="Calibri Light"/>
              </a:rPr>
              <a:t> Reduce, Reuse and Recycle!!!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57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extLst>
    <p:ext uri="{6950BFC3-D8DA-4A85-94F7-54DA5524770B}">
      <p188:commentRel xmlns:p188="http://schemas.microsoft.com/office/powerpoint/2018/8/main" r:id="rId2"/>
    </p:ext>
  </p:extLs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Recycle♻ </vt:lpstr>
      <vt:lpstr>What is recycle?</vt:lpstr>
      <vt:lpstr>This is how OURS looks like</vt:lpstr>
      <vt:lpstr>Why Recycle?</vt:lpstr>
      <vt:lpstr>Let's make the world a better place!</vt:lpstr>
      <vt:lpstr>What would happen if we don’t recycle! </vt:lpstr>
      <vt:lpstr>Why is recycling important</vt:lpstr>
      <vt:lpstr>PLEASE TRY TO Reduce, Reuse and Recycle!!!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75</cp:revision>
  <dcterms:created xsi:type="dcterms:W3CDTF">2024-01-10T16:46:34Z</dcterms:created>
  <dcterms:modified xsi:type="dcterms:W3CDTF">2024-05-16T19:34:58Z</dcterms:modified>
</cp:coreProperties>
</file>