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modernComment_102_63C7DC93.xml" ContentType="application/vnd.ms-powerpoint.comments+xml"/>
  <Override PartName="/ppt/comments/modernComment_104_52E0D18A.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0" r:id="rId4"/>
    <p:sldId id="259" r:id="rId5"/>
    <p:sldId id="266" r:id="rId6"/>
    <p:sldId id="265" r:id="rId7"/>
    <p:sldId id="262" r:id="rId8"/>
    <p:sldId id="263" r:id="rId9"/>
    <p:sldId id="261"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F69F50D-E88B-F6C5-1575-5D522DBCCB8B}" name="Elinor Connor" initials="EC" userId="S::connore15@hwbcymru.net::bc72abc9-a0dc-4287-bbe8-420fa15f8a1d" providerId="AD"/>
  <p188:author id="{92E09D86-0729-5780-D007-41ECDE919C00}" name="Mohammed Ehbair" initials="ME" userId="S::ehbairm@hwbcymru.net::d6b72f7d-e45c-4ba1-81de-0d7f699e8a88" providerId="AD"/>
  <p188:author id="{F272BE93-79EF-73E6-04CA-9A16425DD44C}" name="Abdhah  Mifthah Mohamed" initials="AM" userId="S::mifthahmohameda5@hwbcymru.net::27072dc8-f17e-4ba1-bd0f-6ade37176381"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03DCCC-731C-5BB5-6735-DCE91C4F2155}" v="85" dt="2024-10-17T14:59:23.184"/>
    <p1510:client id="{29AF5424-35E2-4220-EAA4-549C8BFD4BA1}" v="387" dt="2024-10-18T08:38:50.764"/>
    <p1510:client id="{69E4D00A-3C49-44EB-30FF-15874108CCA6}" v="75" dt="2024-10-18T06:51:42.809"/>
    <p1510:client id="{7A563231-BAB0-7203-C757-F68EC33FA1A5}" v="7" dt="2024-10-17T18:37:12.393"/>
    <p1510:client id="{7CFB4F01-24DD-A17C-12CD-1F4FA3707D29}" v="37" dt="2024-10-17T18:32:26.856"/>
    <p1510:client id="{8498C09B-FC1F-79E5-946C-CD63896D9036}" v="3" dt="2024-10-18T06:55:59.961"/>
    <p1510:client id="{84E7D389-264D-126E-B228-79C593401203}" v="13" dt="2024-10-17T15:33:52.878"/>
    <p1510:client id="{9C541D3B-B2D9-1A40-6FE4-24501F5C502D}" v="5" dt="2024-10-18T09:25:07.522"/>
    <p1510:client id="{A83599F7-2BE7-8880-3CD1-CCA110C38613}" v="182" dt="2024-10-18T07:15:55.016"/>
    <p1510:client id="{E6F515A9-76B6-B190-B230-AC08A6482169}" v="29" dt="2024-10-17T19:27:19.282"/>
    <p1510:client id="{F24C7BAF-B15F-9071-30FA-D6CE1C33C27C}" v="4" dt="2024-10-16T18:07:25.520"/>
    <p1510:client id="{FE0C5579-EEB9-939B-0345-84D74AAF2FD9}" v="1" dt="2024-10-17T07:00:30.5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8/10/relationships/authors" Target="author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omments/modernComment_102_63C7DC93.xml><?xml version="1.0" encoding="utf-8"?>
<p188:cmLst xmlns:a="http://schemas.openxmlformats.org/drawingml/2006/main" xmlns:r="http://schemas.openxmlformats.org/officeDocument/2006/relationships" xmlns:p188="http://schemas.microsoft.com/office/powerpoint/2018/8/main">
  <p188:cm id="{6CA7DA8F-0A87-4224-BDEF-3AA8BD6FD87B}" authorId="{F272BE93-79EF-73E6-04CA-9A16425DD44C}" created="2024-10-15T19:06:56.672">
    <pc:sldMkLst xmlns:pc="http://schemas.microsoft.com/office/powerpoint/2013/main/command">
      <pc:docMk/>
      <pc:sldMk cId="1674042515" sldId="258"/>
    </pc:sldMkLst>
    <p188:replyLst>
      <p188:reply id="{2C58B354-B17E-41E2-8A87-CC9598CDCBB5}" authorId="{92E09D86-0729-5780-D007-41ECDE919C00}" created="2024-10-16T18:07:25.520">
        <p188:txBody>
          <a:bodyPr/>
          <a:lstStyle/>
          <a:p>
            <a:r>
              <a:rPr lang="en-US"/>
              <a:t>ok</a:t>
            </a:r>
          </a:p>
        </p188:txBody>
      </p188:reply>
      <p188:reply id="{4B707E63-05D2-4F0C-AF35-22C3E1C7B982}" authorId="{9F69F50D-E88B-F6C5-1575-5D522DBCCB8B}" created="2024-10-18T06:54:43.022">
        <p188:txBody>
          <a:bodyPr/>
          <a:lstStyle/>
          <a:p>
            <a:r>
              <a:rPr lang="en-US"/>
              <a:t>Thanks Abdhah</a:t>
            </a:r>
          </a:p>
        </p188:txBody>
      </p188:reply>
      <p188:reply id="{3EBF4BD2-AC86-4D0A-AA95-677A5935A4CE}" authorId="{9F69F50D-E88B-F6C5-1575-5D522DBCCB8B}" created="2024-10-18T06:55:59.961">
        <p188:txBody>
          <a:bodyPr/>
          <a:lstStyle/>
          <a:p>
            <a:r>
              <a:rPr lang="en-US"/>
              <a:t>Thanks mohammed</a:t>
            </a:r>
          </a:p>
        </p188:txBody>
      </p188:reply>
    </p188:replyLst>
    <p188:txBody>
      <a:bodyPr/>
      <a:lstStyle/>
      <a:p>
        <a:r>
          <a:rPr lang="en-US"/>
          <a:t>Sorry miss for not sending it earlier, I had to go somewhere</a:t>
        </a:r>
      </a:p>
    </p188:txBody>
  </p188:cm>
</p188:cmLst>
</file>

<file path=ppt/comments/modernComment_104_52E0D18A.xml><?xml version="1.0" encoding="utf-8"?>
<p188:cmLst xmlns:a="http://schemas.openxmlformats.org/drawingml/2006/main" xmlns:r="http://schemas.openxmlformats.org/officeDocument/2006/relationships" xmlns:p188="http://schemas.microsoft.com/office/powerpoint/2018/8/main">
  <p188:cm id="{AAF819F5-504B-4BC2-A439-E4D8C6E2C6D6}" authorId="{92E09D86-0729-5780-D007-41ECDE919C00}" created="2024-10-17T18:32:32.224">
    <pc:sldMkLst xmlns:pc="http://schemas.microsoft.com/office/powerpoint/2013/main/command">
      <pc:docMk/>
      <pc:sldMk cId="1390465418" sldId="260"/>
    </pc:sldMkLst>
    <p188:replyLst>
      <p188:reply id="{384249D9-942C-45A5-B076-BB207EB61476}" authorId="{92E09D86-0729-5780-D007-41ECDE919C00}" created="2024-10-17T18:32:56.084">
        <p188:txBody>
          <a:bodyPr/>
          <a:lstStyle/>
          <a:p>
            <a:r>
              <a:rPr lang="en-US"/>
              <a:t>hello</a:t>
            </a:r>
          </a:p>
        </p188:txBody>
      </p188:reply>
    </p188:replyLst>
    <p188:txBody>
      <a:bodyPr/>
      <a:lstStyle/>
      <a:p>
        <a:r>
          <a:rPr lang="en-US"/>
          <a:t>bruh</a:t>
        </a:r>
      </a:p>
    </p188:txBody>
  </p188:cm>
</p188: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10/18/2024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10/18/2024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10/18/2024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microsoft.com/office/2018/10/relationships/comments" Target="../comments/modernComment_102_63C7DC93.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microsoft.com/office/2018/10/relationships/comments" Target="../comments/modernComment_104_52E0D18A.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hyperlink" Target="https://www.youthvoices.live/category/racis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739E93DA-BA0C-4FFD-8859-C0D19FF5C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4141B4-C66C-795D-10ED-E66E5A70A781}"/>
              </a:ext>
            </a:extLst>
          </p:cNvPr>
          <p:cNvSpPr>
            <a:spLocks noGrp="1"/>
          </p:cNvSpPr>
          <p:nvPr>
            <p:ph type="ctrTitle"/>
          </p:nvPr>
        </p:nvSpPr>
        <p:spPr>
          <a:xfrm>
            <a:off x="7331384" y="679730"/>
            <a:ext cx="4171994" cy="3932729"/>
          </a:xfrm>
        </p:spPr>
        <p:txBody>
          <a:bodyPr>
            <a:normAutofit/>
          </a:bodyPr>
          <a:lstStyle/>
          <a:p>
            <a:pPr algn="l"/>
            <a:r>
              <a:rPr lang="en-US" b="1">
                <a:latin typeface="Bahnschrift"/>
                <a:ea typeface="Calibri Light"/>
                <a:cs typeface="Calibri Light"/>
              </a:rPr>
              <a:t>Anti-Racism</a:t>
            </a:r>
            <a:r>
              <a:rPr lang="en-US">
                <a:ea typeface="Calibri Light"/>
                <a:cs typeface="Calibri Light"/>
              </a:rPr>
              <a:t> </a:t>
            </a:r>
            <a:endParaRPr lang="en-US"/>
          </a:p>
        </p:txBody>
      </p:sp>
      <p:sp>
        <p:nvSpPr>
          <p:cNvPr id="3" name="Subtitle 2">
            <a:extLst>
              <a:ext uri="{FF2B5EF4-FFF2-40B4-BE49-F238E27FC236}">
                <a16:creationId xmlns:a16="http://schemas.microsoft.com/office/drawing/2014/main" id="{CDF68464-57D1-4D9F-5A67-44A36154DA67}"/>
              </a:ext>
            </a:extLst>
          </p:cNvPr>
          <p:cNvSpPr>
            <a:spLocks noGrp="1"/>
          </p:cNvSpPr>
          <p:nvPr>
            <p:ph type="subTitle" idx="1"/>
          </p:nvPr>
        </p:nvSpPr>
        <p:spPr>
          <a:xfrm>
            <a:off x="7331384" y="4685288"/>
            <a:ext cx="4171994" cy="1035781"/>
          </a:xfrm>
        </p:spPr>
        <p:txBody>
          <a:bodyPr vert="horz" lIns="91440" tIns="45720" rIns="91440" bIns="45720" rtlCol="0" anchor="t">
            <a:normAutofit/>
          </a:bodyPr>
          <a:lstStyle/>
          <a:p>
            <a:pPr algn="l"/>
            <a:r>
              <a:rPr lang="en-US" b="1">
                <a:latin typeface="Bahnschrift"/>
                <a:ea typeface="Calibri"/>
                <a:cs typeface="Calibri"/>
              </a:rPr>
              <a:t>By Agents Of Change and Super Ambassadors.</a:t>
            </a:r>
            <a:endParaRPr lang="en-US" b="1">
              <a:latin typeface="Bahnschrift"/>
            </a:endParaRPr>
          </a:p>
        </p:txBody>
      </p:sp>
      <p:grpSp>
        <p:nvGrpSpPr>
          <p:cNvPr id="41" name="Group 40">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184" y="1"/>
            <a:ext cx="2446384" cy="5777808"/>
            <a:chOff x="329184" y="1"/>
            <a:chExt cx="524256" cy="5777808"/>
          </a:xfrm>
        </p:grpSpPr>
        <p:cxnSp>
          <p:nvCxnSpPr>
            <p:cNvPr id="12" name="Straight Connector 11">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42" name="Rectangle 41">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3" name="Rectangle 42">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23" y="269325"/>
            <a:ext cx="6116779" cy="620629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handshake in a heart shape&#10;&#10;Description automatically generated">
            <a:extLst>
              <a:ext uri="{FF2B5EF4-FFF2-40B4-BE49-F238E27FC236}">
                <a16:creationId xmlns:a16="http://schemas.microsoft.com/office/drawing/2014/main" id="{B687C915-4A85-6384-CE5A-D81808789516}"/>
              </a:ext>
            </a:extLst>
          </p:cNvPr>
          <p:cNvPicPr>
            <a:picLocks noChangeAspect="1"/>
          </p:cNvPicPr>
          <p:nvPr/>
        </p:nvPicPr>
        <p:blipFill>
          <a:blip r:embed="rId2"/>
          <a:srcRect l="424" r="2" b="2"/>
          <a:stretch/>
        </p:blipFill>
        <p:spPr>
          <a:xfrm>
            <a:off x="942597" y="556118"/>
            <a:ext cx="5608830" cy="5632704"/>
          </a:xfrm>
          <a:prstGeom prst="rect">
            <a:avLst/>
          </a:prstGeom>
        </p:spPr>
      </p:pic>
    </p:spTree>
    <p:extLst>
      <p:ext uri="{BB962C8B-B14F-4D97-AF65-F5344CB8AC3E}">
        <p14:creationId xmlns:p14="http://schemas.microsoft.com/office/powerpoint/2010/main" val="925086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F2EBFD-8869-F8D9-D067-4AB9C5AFEB3F}"/>
              </a:ext>
            </a:extLst>
          </p:cNvPr>
          <p:cNvSpPr>
            <a:spLocks noGrp="1"/>
          </p:cNvSpPr>
          <p:nvPr>
            <p:ph type="title"/>
          </p:nvPr>
        </p:nvSpPr>
        <p:spPr>
          <a:xfrm>
            <a:off x="1119001" y="621190"/>
            <a:ext cx="2988234" cy="4480726"/>
          </a:xfrm>
        </p:spPr>
        <p:txBody>
          <a:bodyPr>
            <a:normAutofit fontScale="90000"/>
          </a:bodyPr>
          <a:lstStyle/>
          <a:p>
            <a:pPr algn="r"/>
            <a:br>
              <a:rPr lang="en-US" sz="6100"/>
            </a:br>
            <a:endParaRPr lang="en-US" sz="6100" b="1">
              <a:latin typeface="Bahnschrift"/>
              <a:cs typeface="Calibri Light"/>
            </a:endParaRPr>
          </a:p>
          <a:p>
            <a:pPr algn="r"/>
            <a:endParaRPr lang="en-US" sz="6100" b="1">
              <a:latin typeface="Bahnschrift"/>
              <a:cs typeface="Calibri Light"/>
            </a:endParaRPr>
          </a:p>
          <a:p>
            <a:pPr algn="r"/>
            <a:r>
              <a:rPr lang="en-US" sz="6100" b="1">
                <a:latin typeface="Bahnschrift"/>
                <a:cs typeface="Calibri Light"/>
              </a:rPr>
              <a:t>What is racism?</a:t>
            </a:r>
            <a:r>
              <a:rPr lang="en-US" sz="6100">
                <a:cs typeface="Calibri Light"/>
              </a:rPr>
              <a:t> </a:t>
            </a:r>
            <a:endParaRPr lang="en-US" sz="6100"/>
          </a:p>
          <a:p>
            <a:pPr algn="r"/>
            <a:endParaRPr lang="en-US" sz="6100">
              <a:cs typeface="Calibri Light"/>
            </a:endParaRP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E3DD22E-6750-B317-0B3E-CB17897ACC38}"/>
              </a:ext>
            </a:extLst>
          </p:cNvPr>
          <p:cNvSpPr>
            <a:spLocks noGrp="1"/>
          </p:cNvSpPr>
          <p:nvPr>
            <p:ph idx="1"/>
          </p:nvPr>
        </p:nvSpPr>
        <p:spPr>
          <a:xfrm>
            <a:off x="5255260" y="1648870"/>
            <a:ext cx="4702848" cy="3560260"/>
          </a:xfrm>
        </p:spPr>
        <p:txBody>
          <a:bodyPr vert="horz" lIns="91440" tIns="45720" rIns="91440" bIns="45720" rtlCol="0" anchor="ctr">
            <a:normAutofit/>
          </a:bodyPr>
          <a:lstStyle/>
          <a:p>
            <a:pPr marL="0" indent="0">
              <a:buNone/>
            </a:pPr>
            <a:r>
              <a:rPr lang="en-US">
                <a:latin typeface="Bahnschrift"/>
                <a:cs typeface="Calibri Light"/>
              </a:rPr>
              <a:t>Racial discrimination or racism is when someone is treated differently because of their race, ethnicity, nationality or </a:t>
            </a:r>
            <a:r>
              <a:rPr lang="en-US" err="1">
                <a:latin typeface="Bahnschrift"/>
                <a:cs typeface="Calibri Light"/>
              </a:rPr>
              <a:t>colour</a:t>
            </a:r>
            <a:r>
              <a:rPr lang="en-US">
                <a:latin typeface="Bahnschrift"/>
                <a:cs typeface="Calibri Light"/>
              </a:rPr>
              <a:t>.  </a:t>
            </a:r>
            <a:endParaRPr lang="en-US">
              <a:latin typeface="Bahnschrift"/>
            </a:endParaRPr>
          </a:p>
        </p:txBody>
      </p:sp>
    </p:spTree>
    <p:extLst>
      <p:ext uri="{BB962C8B-B14F-4D97-AF65-F5344CB8AC3E}">
        <p14:creationId xmlns:p14="http://schemas.microsoft.com/office/powerpoint/2010/main" val="16740425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D9250-74AC-F103-3B6C-BFC1A57626FE}"/>
              </a:ext>
            </a:extLst>
          </p:cNvPr>
          <p:cNvSpPr>
            <a:spLocks noGrp="1"/>
          </p:cNvSpPr>
          <p:nvPr>
            <p:ph type="title"/>
          </p:nvPr>
        </p:nvSpPr>
        <p:spPr>
          <a:xfrm>
            <a:off x="838200" y="130664"/>
            <a:ext cx="10515600" cy="1941024"/>
          </a:xfrm>
        </p:spPr>
        <p:txBody>
          <a:bodyPr>
            <a:normAutofit fontScale="90000"/>
          </a:bodyPr>
          <a:lstStyle/>
          <a:p>
            <a:endParaRPr lang="en-US">
              <a:cs typeface="Calibri Light"/>
            </a:endParaRPr>
          </a:p>
          <a:p>
            <a:endParaRPr lang="en-US" sz="1200">
              <a:cs typeface="Calibri Light"/>
            </a:endParaRPr>
          </a:p>
          <a:p>
            <a:br>
              <a:rPr lang="en-US">
                <a:cs typeface="Calibri Light"/>
              </a:rPr>
            </a:br>
            <a:br>
              <a:rPr lang="en-US">
                <a:cs typeface="Calibri Light"/>
              </a:rPr>
            </a:br>
            <a:r>
              <a:rPr lang="en-US">
                <a:cs typeface="Calibri Light"/>
              </a:rPr>
              <a:t>A form of racism is; Harassment </a:t>
            </a:r>
          </a:p>
          <a:p>
            <a:r>
              <a:rPr lang="en-US" sz="2400">
                <a:cs typeface="Calibri Light"/>
              </a:rPr>
              <a:t>Making a child, young person, or adult feel humiliated, offended or degraded</a:t>
            </a:r>
            <a:endParaRPr lang="en-US">
              <a:cs typeface="Calibri Light"/>
            </a:endParaRPr>
          </a:p>
          <a:p>
            <a:endParaRPr lang="en-US" sz="2400">
              <a:cs typeface="Calibri Light"/>
            </a:endParaRPr>
          </a:p>
          <a:p>
            <a:endParaRPr lang="en-US">
              <a:cs typeface="Calibri Light"/>
            </a:endParaRPr>
          </a:p>
        </p:txBody>
      </p:sp>
      <p:sp>
        <p:nvSpPr>
          <p:cNvPr id="3" name="Content Placeholder 2">
            <a:extLst>
              <a:ext uri="{FF2B5EF4-FFF2-40B4-BE49-F238E27FC236}">
                <a16:creationId xmlns:a16="http://schemas.microsoft.com/office/drawing/2014/main" id="{4844F8BD-470E-48EB-6541-256F97959C37}"/>
              </a:ext>
            </a:extLst>
          </p:cNvPr>
          <p:cNvSpPr>
            <a:spLocks noGrp="1"/>
          </p:cNvSpPr>
          <p:nvPr>
            <p:ph idx="1"/>
          </p:nvPr>
        </p:nvSpPr>
        <p:spPr>
          <a:xfrm>
            <a:off x="838200" y="2405917"/>
            <a:ext cx="10515600" cy="3659677"/>
          </a:xfrm>
        </p:spPr>
        <p:txBody>
          <a:bodyPr vert="horz" lIns="91440" tIns="45720" rIns="91440" bIns="45720" rtlCol="0" anchor="t">
            <a:normAutofit/>
          </a:bodyPr>
          <a:lstStyle/>
          <a:p>
            <a:pPr marL="0" indent="0">
              <a:spcBef>
                <a:spcPct val="0"/>
              </a:spcBef>
              <a:buNone/>
            </a:pPr>
            <a:r>
              <a:rPr lang="en-US" sz="3200">
                <a:latin typeface="Calibri Light"/>
                <a:cs typeface="Calibri Light"/>
              </a:rPr>
              <a:t>Harassment can happen in the form of:</a:t>
            </a:r>
            <a:endParaRPr lang="en-US">
              <a:latin typeface="Calibri" panose="020F0502020204030204"/>
              <a:cs typeface="Calibri" panose="020F0502020204030204"/>
            </a:endParaRPr>
          </a:p>
          <a:p>
            <a:pPr marL="0" indent="0">
              <a:spcBef>
                <a:spcPct val="0"/>
              </a:spcBef>
              <a:buNone/>
            </a:pPr>
            <a:endParaRPr lang="en-US">
              <a:cs typeface="Calibri"/>
            </a:endParaRPr>
          </a:p>
          <a:p>
            <a:pPr>
              <a:spcBef>
                <a:spcPct val="0"/>
              </a:spcBef>
            </a:pPr>
            <a:r>
              <a:rPr lang="en-US" sz="3200">
                <a:solidFill>
                  <a:srgbClr val="525455"/>
                </a:solidFill>
                <a:latin typeface="Calibri Light"/>
                <a:cs typeface="Calibri Light"/>
              </a:rPr>
              <a:t>spoken or written words. </a:t>
            </a:r>
            <a:endParaRPr lang="en-US" sz="3200">
              <a:latin typeface="Calibri Light"/>
              <a:cs typeface="Calibri Light"/>
            </a:endParaRPr>
          </a:p>
          <a:p>
            <a:pPr>
              <a:spcBef>
                <a:spcPct val="0"/>
              </a:spcBef>
            </a:pPr>
            <a:r>
              <a:rPr lang="en-US" sz="3200">
                <a:solidFill>
                  <a:srgbClr val="525455"/>
                </a:solidFill>
                <a:latin typeface="Calibri Light"/>
                <a:cs typeface="Calibri Light"/>
              </a:rPr>
              <a:t>offensive emails. </a:t>
            </a:r>
            <a:endParaRPr lang="en-US" sz="3200">
              <a:latin typeface="Calibri Light"/>
              <a:cs typeface="Calibri Light"/>
            </a:endParaRPr>
          </a:p>
          <a:p>
            <a:pPr>
              <a:spcBef>
                <a:spcPct val="0"/>
              </a:spcBef>
            </a:pPr>
            <a:r>
              <a:rPr lang="en-US" sz="3200">
                <a:solidFill>
                  <a:srgbClr val="525455"/>
                </a:solidFill>
                <a:latin typeface="Calibri Light"/>
                <a:cs typeface="Calibri Light"/>
              </a:rPr>
              <a:t>comments online.  </a:t>
            </a:r>
            <a:endParaRPr lang="en-US" sz="3200">
              <a:latin typeface="Calibri Light"/>
              <a:cs typeface="Calibri Light"/>
            </a:endParaRPr>
          </a:p>
          <a:p>
            <a:pPr>
              <a:spcBef>
                <a:spcPct val="0"/>
              </a:spcBef>
            </a:pPr>
            <a:r>
              <a:rPr lang="en-US" sz="3200">
                <a:solidFill>
                  <a:srgbClr val="525455"/>
                </a:solidFill>
                <a:latin typeface="Calibri Light"/>
                <a:cs typeface="Calibri Light"/>
              </a:rPr>
              <a:t>facial expressions.  </a:t>
            </a:r>
            <a:endParaRPr lang="en-US" sz="3200">
              <a:latin typeface="Calibri Light"/>
              <a:cs typeface="Calibri Light"/>
            </a:endParaRPr>
          </a:p>
          <a:p>
            <a:pPr>
              <a:spcBef>
                <a:spcPct val="0"/>
              </a:spcBef>
            </a:pPr>
            <a:r>
              <a:rPr lang="en-US" sz="3200">
                <a:solidFill>
                  <a:srgbClr val="525455"/>
                </a:solidFill>
                <a:latin typeface="Calibri Light"/>
                <a:cs typeface="Calibri Light"/>
              </a:rPr>
              <a:t>social media posts.  </a:t>
            </a:r>
            <a:endParaRPr lang="en-US" sz="3200">
              <a:latin typeface="Calibri Light"/>
              <a:cs typeface="Calibri Light"/>
            </a:endParaRPr>
          </a:p>
          <a:p>
            <a:pPr>
              <a:spcBef>
                <a:spcPct val="0"/>
              </a:spcBef>
            </a:pPr>
            <a:r>
              <a:rPr lang="en-US" sz="3200">
                <a:solidFill>
                  <a:srgbClr val="525455"/>
                </a:solidFill>
                <a:latin typeface="Calibri Light"/>
                <a:cs typeface="Calibri Light"/>
              </a:rPr>
              <a:t>jokes. </a:t>
            </a:r>
            <a:endParaRPr lang="en-US" sz="3200"/>
          </a:p>
        </p:txBody>
      </p:sp>
    </p:spTree>
    <p:extLst>
      <p:ext uri="{BB962C8B-B14F-4D97-AF65-F5344CB8AC3E}">
        <p14:creationId xmlns:p14="http://schemas.microsoft.com/office/powerpoint/2010/main" val="13904654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extLst>
    <p:ext uri="{6950BFC3-D8DA-4A85-94F7-54DA5524770B}">
      <p188:commentRel xmlns:p188="http://schemas.microsoft.com/office/powerpoint/2018/8/main" r:id="rId2"/>
    </p:ext>
  </p:extLs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3" name="Rectangle 52">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5B2F10-8280-2329-3BF8-47FDF8C8FC8D}"/>
              </a:ext>
            </a:extLst>
          </p:cNvPr>
          <p:cNvSpPr>
            <a:spLocks noGrp="1"/>
          </p:cNvSpPr>
          <p:nvPr>
            <p:ph type="title"/>
          </p:nvPr>
        </p:nvSpPr>
        <p:spPr>
          <a:xfrm>
            <a:off x="1147009" y="390791"/>
            <a:ext cx="9895951" cy="1033669"/>
          </a:xfrm>
        </p:spPr>
        <p:txBody>
          <a:bodyPr vert="horz" lIns="91440" tIns="45720" rIns="91440" bIns="45720" rtlCol="0" anchor="ctr">
            <a:noAutofit/>
          </a:bodyPr>
          <a:lstStyle/>
          <a:p>
            <a:endParaRPr lang="en-US" sz="2400">
              <a:solidFill>
                <a:srgbClr val="FFFFFF"/>
              </a:solidFill>
              <a:cs typeface="Calibri Light"/>
            </a:endParaRPr>
          </a:p>
          <a:p>
            <a:endParaRPr lang="en-US" sz="2400">
              <a:solidFill>
                <a:srgbClr val="FFFFFF"/>
              </a:solidFill>
              <a:cs typeface="Calibri Light"/>
            </a:endParaRPr>
          </a:p>
          <a:p>
            <a:endParaRPr lang="en-US" sz="2400">
              <a:solidFill>
                <a:srgbClr val="FFFFFF"/>
              </a:solidFill>
              <a:cs typeface="Calibri Light"/>
            </a:endParaRPr>
          </a:p>
          <a:p>
            <a:r>
              <a:rPr lang="en-US" sz="2400" b="1" u="sng">
                <a:solidFill>
                  <a:srgbClr val="FFFFFF"/>
                </a:solidFill>
                <a:cs typeface="Calibri Light"/>
              </a:rPr>
              <a:t>Types of racism and racial discrimination</a:t>
            </a:r>
            <a:endParaRPr lang="en-US" sz="2400" b="1" u="sng">
              <a:solidFill>
                <a:srgbClr val="FFFFFF"/>
              </a:solidFill>
            </a:endParaRPr>
          </a:p>
          <a:p>
            <a:endParaRPr lang="en-US" sz="1600">
              <a:solidFill>
                <a:srgbClr val="FFFFFF"/>
              </a:solidFill>
              <a:cs typeface="Calibri Light"/>
            </a:endParaRPr>
          </a:p>
          <a:p>
            <a:endParaRPr lang="en-US" sz="1600">
              <a:solidFill>
                <a:srgbClr val="FFFFFF"/>
              </a:solidFill>
              <a:cs typeface="Calibri Light"/>
            </a:endParaRPr>
          </a:p>
        </p:txBody>
      </p:sp>
      <p:sp>
        <p:nvSpPr>
          <p:cNvPr id="3" name="Content Placeholder 2">
            <a:extLst>
              <a:ext uri="{FF2B5EF4-FFF2-40B4-BE49-F238E27FC236}">
                <a16:creationId xmlns:a16="http://schemas.microsoft.com/office/drawing/2014/main" id="{9705BB34-04C8-9225-8D81-131FCBA77D96}"/>
              </a:ext>
            </a:extLst>
          </p:cNvPr>
          <p:cNvSpPr>
            <a:spLocks noGrp="1"/>
          </p:cNvSpPr>
          <p:nvPr>
            <p:ph idx="1"/>
          </p:nvPr>
        </p:nvSpPr>
        <p:spPr>
          <a:xfrm>
            <a:off x="1371599" y="2318197"/>
            <a:ext cx="9724031" cy="3683358"/>
          </a:xfrm>
        </p:spPr>
        <p:txBody>
          <a:bodyPr vert="horz" lIns="91440" tIns="45720" rIns="91440" bIns="45720" rtlCol="0" anchor="ctr">
            <a:normAutofit/>
          </a:bodyPr>
          <a:lstStyle/>
          <a:p>
            <a:pPr>
              <a:spcBef>
                <a:spcPct val="0"/>
              </a:spcBef>
              <a:spcAft>
                <a:spcPts val="600"/>
              </a:spcAft>
            </a:pPr>
            <a:r>
              <a:rPr lang="en-US" sz="2000" b="1">
                <a:latin typeface="Calibri Light"/>
                <a:cs typeface="Calibri Light"/>
              </a:rPr>
              <a:t>Racism, racial discrimination and racial bullying can take many forms. Children and young people might experience more than one type of racism. </a:t>
            </a:r>
          </a:p>
          <a:p>
            <a:pPr>
              <a:spcBef>
                <a:spcPct val="0"/>
              </a:spcBef>
              <a:spcAft>
                <a:spcPts val="600"/>
              </a:spcAft>
            </a:pPr>
            <a:endParaRPr lang="en-US" sz="2000" b="1">
              <a:latin typeface="Calibri Light"/>
              <a:cs typeface="Calibri Light"/>
            </a:endParaRPr>
          </a:p>
          <a:p>
            <a:pPr>
              <a:spcBef>
                <a:spcPct val="0"/>
              </a:spcBef>
              <a:spcAft>
                <a:spcPts val="600"/>
              </a:spcAft>
            </a:pPr>
            <a:r>
              <a:rPr lang="en-US" sz="2000" b="1">
                <a:latin typeface="Calibri Light"/>
                <a:cs typeface="Calibri Light"/>
              </a:rPr>
              <a:t>For example, a young person experiencing racial bullying in school could also be sent abusive comments online and face racial discrimination at their workplace. </a:t>
            </a:r>
          </a:p>
          <a:p>
            <a:pPr>
              <a:spcBef>
                <a:spcPct val="0"/>
              </a:spcBef>
              <a:spcAft>
                <a:spcPts val="600"/>
              </a:spcAft>
            </a:pPr>
            <a:endParaRPr lang="en-US" sz="2000" b="1">
              <a:latin typeface="Calibri Light"/>
              <a:cs typeface="Calibri Light"/>
            </a:endParaRPr>
          </a:p>
          <a:p>
            <a:pPr>
              <a:spcBef>
                <a:spcPct val="0"/>
              </a:spcBef>
              <a:spcAft>
                <a:spcPts val="600"/>
              </a:spcAft>
            </a:pPr>
            <a:r>
              <a:rPr lang="en-US" sz="2000" b="1">
                <a:latin typeface="Calibri Light"/>
                <a:cs typeface="Calibri Light"/>
              </a:rPr>
              <a:t>Racism can also happen alongside other forms of discrimination or abuse. </a:t>
            </a:r>
            <a:endParaRPr lang="en-US" sz="2000" b="1"/>
          </a:p>
        </p:txBody>
      </p:sp>
    </p:spTree>
    <p:extLst>
      <p:ext uri="{BB962C8B-B14F-4D97-AF65-F5344CB8AC3E}">
        <p14:creationId xmlns:p14="http://schemas.microsoft.com/office/powerpoint/2010/main" val="9504948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58C898E-2D8F-8071-CE6B-653AD7A5003C}"/>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Racism</a:t>
            </a:r>
          </a:p>
        </p:txBody>
      </p:sp>
      <p:sp>
        <p:nvSpPr>
          <p:cNvPr id="3" name="Content Placeholder 2">
            <a:extLst>
              <a:ext uri="{FF2B5EF4-FFF2-40B4-BE49-F238E27FC236}">
                <a16:creationId xmlns:a16="http://schemas.microsoft.com/office/drawing/2014/main" id="{2FF8E7B5-D757-D291-EC79-DE4E8BD9966E}"/>
              </a:ext>
            </a:extLst>
          </p:cNvPr>
          <p:cNvSpPr>
            <a:spLocks noGrp="1"/>
          </p:cNvSpPr>
          <p:nvPr>
            <p:ph idx="1"/>
          </p:nvPr>
        </p:nvSpPr>
        <p:spPr>
          <a:xfrm>
            <a:off x="660042" y="806824"/>
            <a:ext cx="2919738" cy="1494117"/>
          </a:xfrm>
        </p:spPr>
        <p:txBody>
          <a:bodyPr vert="horz" lIns="91440" tIns="45720" rIns="91440" bIns="45720" rtlCol="0" anchor="b">
            <a:noAutofit/>
          </a:bodyPr>
          <a:lstStyle/>
          <a:p>
            <a:pPr marL="0" indent="0">
              <a:buNone/>
            </a:pPr>
            <a:r>
              <a:rPr lang="en-US" sz="2400" kern="1200">
                <a:solidFill>
                  <a:srgbClr val="FFFFFF"/>
                </a:solidFill>
                <a:latin typeface="+mn-lt"/>
                <a:ea typeface="+mn-ea"/>
                <a:cs typeface="+mn-cs"/>
              </a:rPr>
              <a:t>Racism </a:t>
            </a:r>
            <a:r>
              <a:rPr lang="en-US" sz="2400">
                <a:solidFill>
                  <a:srgbClr val="FFFFFF"/>
                </a:solidFill>
              </a:rPr>
              <a:t>affects</a:t>
            </a:r>
            <a:r>
              <a:rPr lang="en-US" sz="2400" kern="1200">
                <a:solidFill>
                  <a:srgbClr val="FFFFFF"/>
                </a:solidFill>
                <a:latin typeface="+mn-lt"/>
                <a:ea typeface="+mn-ea"/>
                <a:cs typeface="+mn-cs"/>
              </a:rPr>
              <a:t> children's mental health. It makes you feel alone and cry. We are all the same</a:t>
            </a:r>
            <a:endParaRPr lang="en-US" sz="2400" kern="1200">
              <a:solidFill>
                <a:srgbClr val="FFFFFF"/>
              </a:solidFill>
              <a:latin typeface="+mn-lt"/>
              <a:cs typeface="Calibri"/>
            </a:endParaRPr>
          </a:p>
        </p:txBody>
      </p:sp>
      <p:pic>
        <p:nvPicPr>
          <p:cNvPr id="4" name="Picture 3" descr="SDSU APIDA Pledge | SDSU Global Campus">
            <a:extLst>
              <a:ext uri="{FF2B5EF4-FFF2-40B4-BE49-F238E27FC236}">
                <a16:creationId xmlns:a16="http://schemas.microsoft.com/office/drawing/2014/main" id="{4106301A-25A4-2DF6-E18D-CC52BD5A2279}"/>
              </a:ext>
            </a:extLst>
          </p:cNvPr>
          <p:cNvPicPr>
            <a:picLocks noChangeAspect="1"/>
          </p:cNvPicPr>
          <p:nvPr/>
        </p:nvPicPr>
        <p:blipFill>
          <a:blip r:embed="rId2"/>
          <a:stretch>
            <a:fillRect/>
          </a:stretch>
        </p:blipFill>
        <p:spPr>
          <a:xfrm>
            <a:off x="4502428" y="1929657"/>
            <a:ext cx="7225748" cy="2998685"/>
          </a:xfrm>
          <a:prstGeom prst="rect">
            <a:avLst/>
          </a:prstGeom>
        </p:spPr>
      </p:pic>
    </p:spTree>
    <p:extLst>
      <p:ext uri="{BB962C8B-B14F-4D97-AF65-F5344CB8AC3E}">
        <p14:creationId xmlns:p14="http://schemas.microsoft.com/office/powerpoint/2010/main" val="96051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1EAAE0-7B27-0857-20E3-883F7D2AE465}"/>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3800"/>
              <a:t>Racism is NOT okay.</a:t>
            </a:r>
            <a:br>
              <a:rPr lang="en-US" sz="3800"/>
            </a:br>
            <a:endParaRPr lang="en-US" sz="3800" kern="1200">
              <a:latin typeface="+mj-lt"/>
              <a:cs typeface="Calibri Light"/>
            </a:endParaRPr>
          </a:p>
        </p:txBody>
      </p:sp>
      <p:sp>
        <p:nvSpPr>
          <p:cNvPr id="39"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Content Placeholder 8">
            <a:extLst>
              <a:ext uri="{FF2B5EF4-FFF2-40B4-BE49-F238E27FC236}">
                <a16:creationId xmlns:a16="http://schemas.microsoft.com/office/drawing/2014/main" id="{DF305974-BDA7-C44C-F24A-51F899FB385E}"/>
              </a:ext>
            </a:extLst>
          </p:cNvPr>
          <p:cNvSpPr>
            <a:spLocks noGrp="1"/>
          </p:cNvSpPr>
          <p:nvPr>
            <p:ph idx="1"/>
          </p:nvPr>
        </p:nvSpPr>
        <p:spPr>
          <a:xfrm>
            <a:off x="630936" y="2807208"/>
            <a:ext cx="3429000" cy="3410712"/>
          </a:xfrm>
        </p:spPr>
        <p:txBody>
          <a:bodyPr vert="horz" lIns="91440" tIns="45720" rIns="91440" bIns="45720" rtlCol="0" anchor="t">
            <a:normAutofit/>
          </a:bodyPr>
          <a:lstStyle/>
          <a:p>
            <a:pPr>
              <a:buNone/>
            </a:pPr>
            <a:r>
              <a:rPr lang="en-US" sz="1900" dirty="0">
                <a:cs typeface="Calibri"/>
              </a:rPr>
              <a:t>We do not tolerate ANY type of bullying in Christchurch. We Respect and treat others how we want to be treated. Racism is Nasty unkind and not appreciated it is mean and nobody wants to be shamed because of what their body type is no matter what skin color we are all human and we have feelings. Treat others how you want to be treated.</a:t>
            </a:r>
            <a:endParaRPr lang="en-US" sz="1900" dirty="0">
              <a:ea typeface="Calibri"/>
              <a:cs typeface="Calibri"/>
            </a:endParaRPr>
          </a:p>
        </p:txBody>
      </p:sp>
      <p:pic>
        <p:nvPicPr>
          <p:cNvPr id="3" name="Picture 2" descr="Dont Be A Bully Quotes. QuotesGram">
            <a:extLst>
              <a:ext uri="{FF2B5EF4-FFF2-40B4-BE49-F238E27FC236}">
                <a16:creationId xmlns:a16="http://schemas.microsoft.com/office/drawing/2014/main" id="{3048E0C7-B850-50BE-00D3-F5B68728FD8D}"/>
              </a:ext>
            </a:extLst>
          </p:cNvPr>
          <p:cNvPicPr>
            <a:picLocks noChangeAspect="1"/>
          </p:cNvPicPr>
          <p:nvPr/>
        </p:nvPicPr>
        <p:blipFill>
          <a:blip r:embed="rId2"/>
          <a:srcRect l="1031" r="6188" b="-1"/>
          <a:stretch/>
        </p:blipFill>
        <p:spPr>
          <a:xfrm>
            <a:off x="5308792" y="640080"/>
            <a:ext cx="5594728" cy="5577840"/>
          </a:xfrm>
          <a:prstGeom prst="rect">
            <a:avLst/>
          </a:prstGeom>
        </p:spPr>
      </p:pic>
    </p:spTree>
    <p:extLst>
      <p:ext uri="{BB962C8B-B14F-4D97-AF65-F5344CB8AC3E}">
        <p14:creationId xmlns:p14="http://schemas.microsoft.com/office/powerpoint/2010/main" val="553544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3CF48A-F56D-CB55-C2D4-9563BC97D9A0}"/>
              </a:ext>
            </a:extLst>
          </p:cNvPr>
          <p:cNvSpPr>
            <a:spLocks noGrp="1"/>
          </p:cNvSpPr>
          <p:nvPr>
            <p:ph type="title"/>
          </p:nvPr>
        </p:nvSpPr>
        <p:spPr>
          <a:xfrm>
            <a:off x="630936" y="639520"/>
            <a:ext cx="3429000" cy="1719072"/>
          </a:xfrm>
        </p:spPr>
        <p:txBody>
          <a:bodyPr anchor="b">
            <a:normAutofit/>
          </a:bodyPr>
          <a:lstStyle/>
          <a:p>
            <a:r>
              <a:rPr lang="en-US" sz="4200">
                <a:cs typeface="Calibri Light"/>
              </a:rPr>
              <a:t>How racism makes us feel:</a:t>
            </a:r>
            <a:endParaRPr lang="en-US" sz="4200"/>
          </a:p>
        </p:txBody>
      </p:sp>
      <p:sp>
        <p:nvSpPr>
          <p:cNvPr id="14"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070A158-7FBE-DA43-DFC7-AC2A1D96716F}"/>
              </a:ext>
            </a:extLst>
          </p:cNvPr>
          <p:cNvSpPr>
            <a:spLocks noGrp="1"/>
          </p:cNvSpPr>
          <p:nvPr>
            <p:ph idx="1"/>
          </p:nvPr>
        </p:nvSpPr>
        <p:spPr>
          <a:xfrm>
            <a:off x="630936" y="2807208"/>
            <a:ext cx="3429000" cy="3410712"/>
          </a:xfrm>
        </p:spPr>
        <p:txBody>
          <a:bodyPr vert="horz" lIns="91440" tIns="45720" rIns="91440" bIns="45720" rtlCol="0" anchor="t">
            <a:normAutofit/>
          </a:bodyPr>
          <a:lstStyle/>
          <a:p>
            <a:r>
              <a:rPr lang="en-US" sz="2200">
                <a:cs typeface="Calibri"/>
              </a:rPr>
              <a:t>Sad</a:t>
            </a:r>
          </a:p>
          <a:p>
            <a:r>
              <a:rPr lang="en-US" sz="2200">
                <a:cs typeface="Calibri"/>
              </a:rPr>
              <a:t>Lonely</a:t>
            </a:r>
          </a:p>
          <a:p>
            <a:r>
              <a:rPr lang="en-US" sz="2200">
                <a:cs typeface="Calibri"/>
              </a:rPr>
              <a:t>Upset</a:t>
            </a:r>
          </a:p>
          <a:p>
            <a:r>
              <a:rPr lang="en-US" sz="2200">
                <a:cs typeface="Calibri"/>
              </a:rPr>
              <a:t>Annoyed</a:t>
            </a:r>
          </a:p>
          <a:p>
            <a:r>
              <a:rPr lang="en-US" sz="2200">
                <a:cs typeface="Calibri"/>
              </a:rPr>
              <a:t>angry</a:t>
            </a:r>
          </a:p>
        </p:txBody>
      </p:sp>
      <p:pic>
        <p:nvPicPr>
          <p:cNvPr id="4" name="Picture 3" descr="Be a Buddy Not a Bully SVG Anti Bully Day Svg Stop Bullying - Etsy ...">
            <a:extLst>
              <a:ext uri="{FF2B5EF4-FFF2-40B4-BE49-F238E27FC236}">
                <a16:creationId xmlns:a16="http://schemas.microsoft.com/office/drawing/2014/main" id="{D1B61B34-8F19-F710-5CCD-E6D2454380D1}"/>
              </a:ext>
            </a:extLst>
          </p:cNvPr>
          <p:cNvPicPr>
            <a:picLocks noChangeAspect="1"/>
          </p:cNvPicPr>
          <p:nvPr/>
        </p:nvPicPr>
        <p:blipFill>
          <a:blip r:embed="rId2"/>
          <a:stretch>
            <a:fillRect/>
          </a:stretch>
        </p:blipFill>
        <p:spPr>
          <a:xfrm>
            <a:off x="4654296" y="667512"/>
            <a:ext cx="6903720" cy="5522976"/>
          </a:xfrm>
          <a:prstGeom prst="rect">
            <a:avLst/>
          </a:prstGeom>
        </p:spPr>
      </p:pic>
    </p:spTree>
    <p:extLst>
      <p:ext uri="{BB962C8B-B14F-4D97-AF65-F5344CB8AC3E}">
        <p14:creationId xmlns:p14="http://schemas.microsoft.com/office/powerpoint/2010/main" val="31294021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children holding hands around a globe&#10;&#10;Description automatically generated">
            <a:extLst>
              <a:ext uri="{FF2B5EF4-FFF2-40B4-BE49-F238E27FC236}">
                <a16:creationId xmlns:a16="http://schemas.microsoft.com/office/drawing/2014/main" id="{C740E586-A2FD-6713-DE95-A86029AC794B}"/>
              </a:ext>
            </a:extLst>
          </p:cNvPr>
          <p:cNvPicPr>
            <a:picLocks noChangeAspect="1"/>
          </p:cNvPicPr>
          <p:nvPr/>
        </p:nvPicPr>
        <p:blipFill>
          <a:blip r:embed="rId2"/>
          <a:srcRect r="-366" b="7343"/>
          <a:stretch/>
        </p:blipFill>
        <p:spPr>
          <a:xfrm>
            <a:off x="621675" y="781222"/>
            <a:ext cx="5474323" cy="5291987"/>
          </a:xfrm>
          <a:prstGeom prst="rect">
            <a:avLst/>
          </a:prstGeom>
        </p:spPr>
      </p:pic>
      <p:sp>
        <p:nvSpPr>
          <p:cNvPr id="22" name="Right Triangle 2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86A5A31-B10A-4793-84D4-D785959AE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5201" y="623275"/>
            <a:ext cx="5141626"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DB854E-B635-2FB0-FC30-71888CBEACE4}"/>
              </a:ext>
            </a:extLst>
          </p:cNvPr>
          <p:cNvSpPr>
            <a:spLocks noGrp="1"/>
          </p:cNvSpPr>
          <p:nvPr>
            <p:ph type="title"/>
          </p:nvPr>
        </p:nvSpPr>
        <p:spPr>
          <a:xfrm>
            <a:off x="6889833" y="1188637"/>
            <a:ext cx="4218138" cy="1597228"/>
          </a:xfrm>
        </p:spPr>
        <p:txBody>
          <a:bodyPr>
            <a:normAutofit/>
          </a:bodyPr>
          <a:lstStyle/>
          <a:p>
            <a:r>
              <a:rPr lang="en-US" sz="5400">
                <a:latin typeface="Bahnschrift"/>
                <a:cs typeface="Calibri Light"/>
              </a:rPr>
              <a:t>We are all the same</a:t>
            </a:r>
            <a:endParaRPr lang="en-US" sz="5400">
              <a:latin typeface="Bahnschrift"/>
            </a:endParaRPr>
          </a:p>
        </p:txBody>
      </p:sp>
      <p:sp>
        <p:nvSpPr>
          <p:cNvPr id="3" name="Content Placeholder 2">
            <a:extLst>
              <a:ext uri="{FF2B5EF4-FFF2-40B4-BE49-F238E27FC236}">
                <a16:creationId xmlns:a16="http://schemas.microsoft.com/office/drawing/2014/main" id="{5DE90D69-43C8-CD79-1944-4A77CDA080C0}"/>
              </a:ext>
            </a:extLst>
          </p:cNvPr>
          <p:cNvSpPr>
            <a:spLocks noGrp="1"/>
          </p:cNvSpPr>
          <p:nvPr>
            <p:ph idx="1"/>
          </p:nvPr>
        </p:nvSpPr>
        <p:spPr>
          <a:xfrm>
            <a:off x="6889832" y="2998278"/>
            <a:ext cx="4114773" cy="1893762"/>
          </a:xfrm>
        </p:spPr>
        <p:txBody>
          <a:bodyPr vert="horz" lIns="91440" tIns="45720" rIns="91440" bIns="45720" rtlCol="0" anchor="t">
            <a:noAutofit/>
          </a:bodyPr>
          <a:lstStyle/>
          <a:p>
            <a:pPr marL="0" indent="0">
              <a:buNone/>
            </a:pPr>
            <a:r>
              <a:rPr lang="en-US" sz="1800" b="1">
                <a:cs typeface="Calibri"/>
              </a:rPr>
              <a:t>No matter what;</a:t>
            </a:r>
          </a:p>
          <a:p>
            <a:r>
              <a:rPr lang="en-US" sz="1800" b="1">
                <a:cs typeface="Calibri"/>
              </a:rPr>
              <a:t>Race</a:t>
            </a:r>
          </a:p>
          <a:p>
            <a:r>
              <a:rPr lang="en-US" sz="1800" b="1">
                <a:cs typeface="Calibri"/>
              </a:rPr>
              <a:t>Gender</a:t>
            </a:r>
          </a:p>
          <a:p>
            <a:r>
              <a:rPr lang="en-US" sz="1800" b="1">
                <a:cs typeface="Calibri"/>
              </a:rPr>
              <a:t>Religion</a:t>
            </a:r>
          </a:p>
          <a:p>
            <a:r>
              <a:rPr lang="en-US" sz="1800" b="1">
                <a:cs typeface="Calibri"/>
              </a:rPr>
              <a:t>Color</a:t>
            </a:r>
          </a:p>
          <a:p>
            <a:r>
              <a:rPr lang="en-US" sz="1800" b="1">
                <a:cs typeface="Calibri"/>
              </a:rPr>
              <a:t>Disability</a:t>
            </a:r>
          </a:p>
          <a:p>
            <a:pPr marL="0" indent="0">
              <a:buNone/>
            </a:pPr>
            <a:endParaRPr lang="en-US" sz="1400">
              <a:cs typeface="Calibri"/>
            </a:endParaRPr>
          </a:p>
        </p:txBody>
      </p:sp>
    </p:spTree>
    <p:extLst>
      <p:ext uri="{BB962C8B-B14F-4D97-AF65-F5344CB8AC3E}">
        <p14:creationId xmlns:p14="http://schemas.microsoft.com/office/powerpoint/2010/main" val="1224063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25E62178-5DE6-44C8-AE62-8B9F37AC0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B8127D-5268-34EA-D310-89FBEC87AFFF}"/>
              </a:ext>
            </a:extLst>
          </p:cNvPr>
          <p:cNvSpPr>
            <a:spLocks noGrp="1"/>
          </p:cNvSpPr>
          <p:nvPr>
            <p:ph type="title"/>
          </p:nvPr>
        </p:nvSpPr>
        <p:spPr>
          <a:xfrm>
            <a:off x="838200" y="1174819"/>
            <a:ext cx="4375151" cy="2858363"/>
          </a:xfrm>
        </p:spPr>
        <p:txBody>
          <a:bodyPr vert="horz" lIns="91440" tIns="45720" rIns="91440" bIns="45720" rtlCol="0" anchor="b">
            <a:normAutofit/>
          </a:bodyPr>
          <a:lstStyle/>
          <a:p>
            <a:r>
              <a:rPr lang="en-US" sz="7200" kern="1200">
                <a:solidFill>
                  <a:schemeClr val="bg1"/>
                </a:solidFill>
                <a:latin typeface="+mj-lt"/>
                <a:ea typeface="+mj-ea"/>
                <a:cs typeface="+mj-cs"/>
              </a:rPr>
              <a:t>Racism is </a:t>
            </a:r>
            <a:r>
              <a:rPr lang="en-US" sz="7200" b="1" u="sng" kern="1200">
                <a:solidFill>
                  <a:schemeClr val="bg1"/>
                </a:solidFill>
                <a:latin typeface="+mj-lt"/>
                <a:ea typeface="+mj-ea"/>
                <a:cs typeface="+mj-cs"/>
              </a:rPr>
              <a:t>NOT</a:t>
            </a:r>
            <a:r>
              <a:rPr lang="en-US" sz="7200" kern="1200">
                <a:solidFill>
                  <a:schemeClr val="bg1"/>
                </a:solidFill>
                <a:latin typeface="+mj-lt"/>
                <a:ea typeface="+mj-ea"/>
                <a:cs typeface="+mj-cs"/>
              </a:rPr>
              <a:t> ok</a:t>
            </a:r>
          </a:p>
        </p:txBody>
      </p:sp>
      <p:sp>
        <p:nvSpPr>
          <p:cNvPr id="3" name="Content Placeholder 2">
            <a:extLst>
              <a:ext uri="{FF2B5EF4-FFF2-40B4-BE49-F238E27FC236}">
                <a16:creationId xmlns:a16="http://schemas.microsoft.com/office/drawing/2014/main" id="{909EFBB5-2CAB-0BBC-B1DA-7E594E77D5B4}"/>
              </a:ext>
            </a:extLst>
          </p:cNvPr>
          <p:cNvSpPr>
            <a:spLocks noGrp="1"/>
          </p:cNvSpPr>
          <p:nvPr>
            <p:ph idx="1"/>
          </p:nvPr>
        </p:nvSpPr>
        <p:spPr>
          <a:xfrm>
            <a:off x="838200" y="4414180"/>
            <a:ext cx="4377793" cy="1594508"/>
          </a:xfrm>
        </p:spPr>
        <p:txBody>
          <a:bodyPr vert="horz" lIns="91440" tIns="45720" rIns="91440" bIns="45720" rtlCol="0" anchor="t">
            <a:normAutofit/>
          </a:bodyPr>
          <a:lstStyle/>
          <a:p>
            <a:pPr marL="0" indent="0">
              <a:buNone/>
            </a:pPr>
            <a:r>
              <a:rPr lang="en-US" b="1" kern="1200">
                <a:solidFill>
                  <a:schemeClr val="bg1"/>
                </a:solidFill>
                <a:latin typeface="+mn-lt"/>
                <a:ea typeface="+mn-ea"/>
                <a:cs typeface="+mn-cs"/>
              </a:rPr>
              <a:t> Show Racism the Red Card</a:t>
            </a:r>
          </a:p>
        </p:txBody>
      </p:sp>
      <p:grpSp>
        <p:nvGrpSpPr>
          <p:cNvPr id="20" name="Group 19">
            <a:extLst>
              <a:ext uri="{FF2B5EF4-FFF2-40B4-BE49-F238E27FC236}">
                <a16:creationId xmlns:a16="http://schemas.microsoft.com/office/drawing/2014/main" id="{C29863D6-0FE2-4F80-9C72-1419BDEB4ED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32356" y="0"/>
            <a:ext cx="6559644" cy="6858000"/>
            <a:chOff x="5632356" y="0"/>
            <a:chExt cx="6559644" cy="6858000"/>
          </a:xfrm>
          <a:effectLst>
            <a:outerShdw blurRad="381000" dist="152400" dir="10800000" algn="ctr" rotWithShape="0">
              <a:srgbClr val="000000">
                <a:alpha val="10000"/>
              </a:srgbClr>
            </a:outerShdw>
          </a:effectLst>
        </p:grpSpPr>
        <p:grpSp>
          <p:nvGrpSpPr>
            <p:cNvPr id="13" name="Group 12">
              <a:extLst>
                <a:ext uri="{FF2B5EF4-FFF2-40B4-BE49-F238E27FC236}">
                  <a16:creationId xmlns:a16="http://schemas.microsoft.com/office/drawing/2014/main" id="{398A8C22-8BEC-4F48-B82B-CFDD28BADB9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682343" y="2"/>
              <a:ext cx="6509657" cy="6857998"/>
              <a:chOff x="5682343" y="2"/>
              <a:chExt cx="6509657" cy="6857998"/>
            </a:xfrm>
          </p:grpSpPr>
          <p:sp>
            <p:nvSpPr>
              <p:cNvPr id="17" name="Freeform: Shape 16">
                <a:extLst>
                  <a:ext uri="{FF2B5EF4-FFF2-40B4-BE49-F238E27FC236}">
                    <a16:creationId xmlns:a16="http://schemas.microsoft.com/office/drawing/2014/main" id="{1A47FBCF-E1ED-4915-8EAD-C0BE506D1C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5682343" y="2"/>
                <a:ext cx="6509657" cy="6857998"/>
              </a:xfrm>
              <a:custGeom>
                <a:avLst/>
                <a:gdLst>
                  <a:gd name="connsiteX0" fmla="*/ 5757500 w 6509657"/>
                  <a:gd name="connsiteY0" fmla="*/ 6118149 h 6857998"/>
                  <a:gd name="connsiteX1" fmla="*/ 5778719 w 6509657"/>
                  <a:gd name="connsiteY1" fmla="*/ 6133723 h 6857998"/>
                  <a:gd name="connsiteX2" fmla="*/ 5794879 w 6509657"/>
                  <a:gd name="connsiteY2" fmla="*/ 6149380 h 6857998"/>
                  <a:gd name="connsiteX3" fmla="*/ 5800355 w 6509657"/>
                  <a:gd name="connsiteY3" fmla="*/ 6166562 h 6857998"/>
                  <a:gd name="connsiteX4" fmla="*/ 5794879 w 6509657"/>
                  <a:gd name="connsiteY4" fmla="*/ 6149379 h 6857998"/>
                  <a:gd name="connsiteX5" fmla="*/ 5778719 w 6509657"/>
                  <a:gd name="connsiteY5" fmla="*/ 6133722 h 6857998"/>
                  <a:gd name="connsiteX6" fmla="*/ 5757500 w 6509657"/>
                  <a:gd name="connsiteY6" fmla="*/ 6118149 h 6857998"/>
                  <a:gd name="connsiteX7" fmla="*/ 5665657 w 6509657"/>
                  <a:gd name="connsiteY7" fmla="*/ 4941372 h 6857998"/>
                  <a:gd name="connsiteX8" fmla="*/ 5668987 w 6509657"/>
                  <a:gd name="connsiteY8" fmla="*/ 4950869 h 6857998"/>
                  <a:gd name="connsiteX9" fmla="*/ 5678672 w 6509657"/>
                  <a:gd name="connsiteY9" fmla="*/ 4991382 h 6857998"/>
                  <a:gd name="connsiteX10" fmla="*/ 5668987 w 6509657"/>
                  <a:gd name="connsiteY10" fmla="*/ 4950868 h 6857998"/>
                  <a:gd name="connsiteX11" fmla="*/ 5669596 w 6509657"/>
                  <a:gd name="connsiteY11" fmla="*/ 4749807 h 6857998"/>
                  <a:gd name="connsiteX12" fmla="*/ 5654889 w 6509657"/>
                  <a:gd name="connsiteY12" fmla="*/ 4799797 h 6857998"/>
                  <a:gd name="connsiteX13" fmla="*/ 5669596 w 6509657"/>
                  <a:gd name="connsiteY13" fmla="*/ 4749807 h 6857998"/>
                  <a:gd name="connsiteX14" fmla="*/ 5687394 w 6509657"/>
                  <a:gd name="connsiteY14" fmla="*/ 4543185 h 6857998"/>
                  <a:gd name="connsiteX15" fmla="*/ 5692800 w 6509657"/>
                  <a:gd name="connsiteY15" fmla="*/ 4557092 h 6857998"/>
                  <a:gd name="connsiteX16" fmla="*/ 5719165 w 6509657"/>
                  <a:gd name="connsiteY16" fmla="*/ 4602021 h 6857998"/>
                  <a:gd name="connsiteX17" fmla="*/ 5692800 w 6509657"/>
                  <a:gd name="connsiteY17" fmla="*/ 4557091 h 6857998"/>
                  <a:gd name="connsiteX18" fmla="*/ 6153612 w 6509657"/>
                  <a:gd name="connsiteY18" fmla="*/ 2819253 h 6857998"/>
                  <a:gd name="connsiteX19" fmla="*/ 6165256 w 6509657"/>
                  <a:gd name="connsiteY19" fmla="*/ 2827484 h 6857998"/>
                  <a:gd name="connsiteX20" fmla="*/ 6165258 w 6509657"/>
                  <a:gd name="connsiteY20" fmla="*/ 2827486 h 6857998"/>
                  <a:gd name="connsiteX21" fmla="*/ 6193761 w 6509657"/>
                  <a:gd name="connsiteY21" fmla="*/ 2861156 h 6857998"/>
                  <a:gd name="connsiteX22" fmla="*/ 6184107 w 6509657"/>
                  <a:gd name="connsiteY22" fmla="*/ 2842392 h 6857998"/>
                  <a:gd name="connsiteX23" fmla="*/ 6165258 w 6509657"/>
                  <a:gd name="connsiteY23" fmla="*/ 2827486 h 6857998"/>
                  <a:gd name="connsiteX24" fmla="*/ 6165256 w 6509657"/>
                  <a:gd name="connsiteY24" fmla="*/ 2827483 h 6857998"/>
                  <a:gd name="connsiteX25" fmla="*/ 6083958 w 6509657"/>
                  <a:gd name="connsiteY25" fmla="*/ 1974015 h 6857998"/>
                  <a:gd name="connsiteX26" fmla="*/ 6077444 w 6509657"/>
                  <a:gd name="connsiteY26" fmla="*/ 1999763 h 6857998"/>
                  <a:gd name="connsiteX27" fmla="*/ 6059716 w 6509657"/>
                  <a:gd name="connsiteY27" fmla="*/ 2023547 h 6857998"/>
                  <a:gd name="connsiteX28" fmla="*/ 6083958 w 6509657"/>
                  <a:gd name="connsiteY28" fmla="*/ 1974015 h 6857998"/>
                  <a:gd name="connsiteX29" fmla="*/ 6066764 w 6509657"/>
                  <a:gd name="connsiteY29" fmla="*/ 1768838 h 6857998"/>
                  <a:gd name="connsiteX30" fmla="*/ 6058162 w 6509657"/>
                  <a:gd name="connsiteY30" fmla="*/ 1785412 h 6857998"/>
                  <a:gd name="connsiteX31" fmla="*/ 6057382 w 6509657"/>
                  <a:gd name="connsiteY31" fmla="*/ 1801558 h 6857998"/>
                  <a:gd name="connsiteX32" fmla="*/ 6066764 w 6509657"/>
                  <a:gd name="connsiteY32" fmla="*/ 1768838 h 6857998"/>
                  <a:gd name="connsiteX33" fmla="*/ 6176353 w 6509657"/>
                  <a:gd name="connsiteY33" fmla="*/ 520953 h 6857998"/>
                  <a:gd name="connsiteX34" fmla="*/ 6169625 w 6509657"/>
                  <a:gd name="connsiteY34" fmla="*/ 549926 h 6857998"/>
                  <a:gd name="connsiteX35" fmla="*/ 6163371 w 6509657"/>
                  <a:gd name="connsiteY35" fmla="*/ 566616 h 6857998"/>
                  <a:gd name="connsiteX36" fmla="*/ 6157421 w 6509657"/>
                  <a:gd name="connsiteY36" fmla="*/ 581804 h 6857998"/>
                  <a:gd name="connsiteX37" fmla="*/ 6157002 w 6509657"/>
                  <a:gd name="connsiteY37" fmla="*/ 583595 h 6857998"/>
                  <a:gd name="connsiteX38" fmla="*/ 6154828 w 6509657"/>
                  <a:gd name="connsiteY38" fmla="*/ 589388 h 6857998"/>
                  <a:gd name="connsiteX39" fmla="*/ 6150205 w 6509657"/>
                  <a:gd name="connsiteY39" fmla="*/ 612658 h 6857998"/>
                  <a:gd name="connsiteX40" fmla="*/ 6157002 w 6509657"/>
                  <a:gd name="connsiteY40" fmla="*/ 583595 h 6857998"/>
                  <a:gd name="connsiteX41" fmla="*/ 6163319 w 6509657"/>
                  <a:gd name="connsiteY41" fmla="*/ 566754 h 6857998"/>
                  <a:gd name="connsiteX42" fmla="*/ 6163371 w 6509657"/>
                  <a:gd name="connsiteY42" fmla="*/ 566616 h 6857998"/>
                  <a:gd name="connsiteX43" fmla="*/ 6169209 w 6509657"/>
                  <a:gd name="connsiteY43" fmla="*/ 551717 h 6857998"/>
                  <a:gd name="connsiteX44" fmla="*/ 6169625 w 6509657"/>
                  <a:gd name="connsiteY44" fmla="*/ 549926 h 6857998"/>
                  <a:gd name="connsiteX45" fmla="*/ 6171790 w 6509657"/>
                  <a:gd name="connsiteY45" fmla="*/ 544146 h 6857998"/>
                  <a:gd name="connsiteX46" fmla="*/ 6176353 w 6509657"/>
                  <a:gd name="connsiteY46" fmla="*/ 520953 h 6857998"/>
                  <a:gd name="connsiteX47" fmla="*/ 6125250 w 6509657"/>
                  <a:gd name="connsiteY47" fmla="*/ 268794 h 6857998"/>
                  <a:gd name="connsiteX48" fmla="*/ 6120374 w 6509657"/>
                  <a:gd name="connsiteY48" fmla="*/ 299164 h 6857998"/>
                  <a:gd name="connsiteX49" fmla="*/ 6121819 w 6509657"/>
                  <a:gd name="connsiteY49" fmla="*/ 328017 h 6857998"/>
                  <a:gd name="connsiteX50" fmla="*/ 0 w 6509657"/>
                  <a:gd name="connsiteY50" fmla="*/ 0 h 6857998"/>
                  <a:gd name="connsiteX51" fmla="*/ 6442666 w 6509657"/>
                  <a:gd name="connsiteY51" fmla="*/ 0 h 6857998"/>
                  <a:gd name="connsiteX52" fmla="*/ 6438451 w 6509657"/>
                  <a:gd name="connsiteY52" fmla="*/ 24480 h 6857998"/>
                  <a:gd name="connsiteX53" fmla="*/ 6426440 w 6509657"/>
                  <a:gd name="connsiteY53" fmla="*/ 47806 h 6857998"/>
                  <a:gd name="connsiteX54" fmla="*/ 6417296 w 6509657"/>
                  <a:gd name="connsiteY54" fmla="*/ 105718 h 6857998"/>
                  <a:gd name="connsiteX55" fmla="*/ 6418631 w 6509657"/>
                  <a:gd name="connsiteY55" fmla="*/ 152584 h 6857998"/>
                  <a:gd name="connsiteX56" fmla="*/ 6420344 w 6509657"/>
                  <a:gd name="connsiteY56" fmla="*/ 234883 h 6857998"/>
                  <a:gd name="connsiteX57" fmla="*/ 6424727 w 6509657"/>
                  <a:gd name="connsiteY57" fmla="*/ 261173 h 6857998"/>
                  <a:gd name="connsiteX58" fmla="*/ 6412152 w 6509657"/>
                  <a:gd name="connsiteY58" fmla="*/ 380050 h 6857998"/>
                  <a:gd name="connsiteX59" fmla="*/ 6411200 w 6509657"/>
                  <a:gd name="connsiteY59" fmla="*/ 447870 h 6857998"/>
                  <a:gd name="connsiteX60" fmla="*/ 6395577 w 6509657"/>
                  <a:gd name="connsiteY60" fmla="*/ 524262 h 6857998"/>
                  <a:gd name="connsiteX61" fmla="*/ 6396339 w 6509657"/>
                  <a:gd name="connsiteY61" fmla="*/ 546552 h 6857998"/>
                  <a:gd name="connsiteX62" fmla="*/ 6397674 w 6509657"/>
                  <a:gd name="connsiteY62" fmla="*/ 571508 h 6857998"/>
                  <a:gd name="connsiteX63" fmla="*/ 6398818 w 6509657"/>
                  <a:gd name="connsiteY63" fmla="*/ 648092 h 6857998"/>
                  <a:gd name="connsiteX64" fmla="*/ 6404531 w 6509657"/>
                  <a:gd name="connsiteY64" fmla="*/ 694576 h 6857998"/>
                  <a:gd name="connsiteX65" fmla="*/ 6401104 w 6509657"/>
                  <a:gd name="connsiteY65" fmla="*/ 783158 h 6857998"/>
                  <a:gd name="connsiteX66" fmla="*/ 6406056 w 6509657"/>
                  <a:gd name="connsiteY66" fmla="*/ 815929 h 6857998"/>
                  <a:gd name="connsiteX67" fmla="*/ 6406628 w 6509657"/>
                  <a:gd name="connsiteY67" fmla="*/ 898797 h 6857998"/>
                  <a:gd name="connsiteX68" fmla="*/ 6403770 w 6509657"/>
                  <a:gd name="connsiteY68" fmla="*/ 973095 h 6857998"/>
                  <a:gd name="connsiteX69" fmla="*/ 6405294 w 6509657"/>
                  <a:gd name="connsiteY69" fmla="*/ 1044725 h 6857998"/>
                  <a:gd name="connsiteX70" fmla="*/ 6411580 w 6509657"/>
                  <a:gd name="connsiteY70" fmla="*/ 1095972 h 6857998"/>
                  <a:gd name="connsiteX71" fmla="*/ 6415391 w 6509657"/>
                  <a:gd name="connsiteY71" fmla="*/ 1151600 h 6857998"/>
                  <a:gd name="connsiteX72" fmla="*/ 6438060 w 6509657"/>
                  <a:gd name="connsiteY72" fmla="*/ 1304955 h 6857998"/>
                  <a:gd name="connsiteX73" fmla="*/ 6432537 w 6509657"/>
                  <a:gd name="connsiteY73" fmla="*/ 1333341 h 6857998"/>
                  <a:gd name="connsiteX74" fmla="*/ 6427393 w 6509657"/>
                  <a:gd name="connsiteY74" fmla="*/ 1494509 h 6857998"/>
                  <a:gd name="connsiteX75" fmla="*/ 6427775 w 6509657"/>
                  <a:gd name="connsiteY75" fmla="*/ 1529563 h 6857998"/>
                  <a:gd name="connsiteX76" fmla="*/ 6405294 w 6509657"/>
                  <a:gd name="connsiteY76" fmla="*/ 1623675 h 6857998"/>
                  <a:gd name="connsiteX77" fmla="*/ 6440919 w 6509657"/>
                  <a:gd name="connsiteY77" fmla="*/ 1768838 h 6857998"/>
                  <a:gd name="connsiteX78" fmla="*/ 6485496 w 6509657"/>
                  <a:gd name="connsiteY78" fmla="*/ 1904673 h 6857998"/>
                  <a:gd name="connsiteX79" fmla="*/ 6491212 w 6509657"/>
                  <a:gd name="connsiteY79" fmla="*/ 1921817 h 6857998"/>
                  <a:gd name="connsiteX80" fmla="*/ 6500928 w 6509657"/>
                  <a:gd name="connsiteY80" fmla="*/ 1970586 h 6857998"/>
                  <a:gd name="connsiteX81" fmla="*/ 6504358 w 6509657"/>
                  <a:gd name="connsiteY81" fmla="*/ 2030977 h 6857998"/>
                  <a:gd name="connsiteX82" fmla="*/ 6509406 w 6509657"/>
                  <a:gd name="connsiteY82" fmla="*/ 2069340 h 6857998"/>
                  <a:gd name="connsiteX83" fmla="*/ 6509657 w 6509657"/>
                  <a:gd name="connsiteY83" fmla="*/ 2072225 h 6857998"/>
                  <a:gd name="connsiteX84" fmla="*/ 6509657 w 6509657"/>
                  <a:gd name="connsiteY84" fmla="*/ 2131532 h 6857998"/>
                  <a:gd name="connsiteX85" fmla="*/ 6508786 w 6509657"/>
                  <a:gd name="connsiteY85" fmla="*/ 2138304 h 6857998"/>
                  <a:gd name="connsiteX86" fmla="*/ 6502262 w 6509657"/>
                  <a:gd name="connsiteY86" fmla="*/ 2168903 h 6857998"/>
                  <a:gd name="connsiteX87" fmla="*/ 6486640 w 6509657"/>
                  <a:gd name="connsiteY87" fmla="*/ 2254633 h 6857998"/>
                  <a:gd name="connsiteX88" fmla="*/ 6471780 w 6509657"/>
                  <a:gd name="connsiteY88" fmla="*/ 2335405 h 6857998"/>
                  <a:gd name="connsiteX89" fmla="*/ 6489306 w 6509657"/>
                  <a:gd name="connsiteY89" fmla="*/ 2360933 h 6857998"/>
                  <a:gd name="connsiteX90" fmla="*/ 6504547 w 6509657"/>
                  <a:gd name="connsiteY90" fmla="*/ 2400369 h 6857998"/>
                  <a:gd name="connsiteX91" fmla="*/ 6486258 w 6509657"/>
                  <a:gd name="connsiteY91" fmla="*/ 2444184 h 6857998"/>
                  <a:gd name="connsiteX92" fmla="*/ 6448350 w 6509657"/>
                  <a:gd name="connsiteY92" fmla="*/ 2546678 h 6857998"/>
                  <a:gd name="connsiteX93" fmla="*/ 6446633 w 6509657"/>
                  <a:gd name="connsiteY93" fmla="*/ 2611450 h 6857998"/>
                  <a:gd name="connsiteX94" fmla="*/ 6430441 w 6509657"/>
                  <a:gd name="connsiteY94" fmla="*/ 2752235 h 6857998"/>
                  <a:gd name="connsiteX95" fmla="*/ 6407389 w 6509657"/>
                  <a:gd name="connsiteY95" fmla="*/ 2844248 h 6857998"/>
                  <a:gd name="connsiteX96" fmla="*/ 6381291 w 6509657"/>
                  <a:gd name="connsiteY96" fmla="*/ 2910353 h 6857998"/>
                  <a:gd name="connsiteX97" fmla="*/ 6347189 w 6509657"/>
                  <a:gd name="connsiteY97" fmla="*/ 3005035 h 6857998"/>
                  <a:gd name="connsiteX98" fmla="*/ 6329473 w 6509657"/>
                  <a:gd name="connsiteY98" fmla="*/ 3100099 h 6857998"/>
                  <a:gd name="connsiteX99" fmla="*/ 6307182 w 6509657"/>
                  <a:gd name="connsiteY99" fmla="*/ 3168870 h 6857998"/>
                  <a:gd name="connsiteX100" fmla="*/ 6291942 w 6509657"/>
                  <a:gd name="connsiteY100" fmla="*/ 3252885 h 6857998"/>
                  <a:gd name="connsiteX101" fmla="*/ 6291371 w 6509657"/>
                  <a:gd name="connsiteY101" fmla="*/ 3323372 h 6857998"/>
                  <a:gd name="connsiteX102" fmla="*/ 6294039 w 6509657"/>
                  <a:gd name="connsiteY102" fmla="*/ 3433866 h 6857998"/>
                  <a:gd name="connsiteX103" fmla="*/ 6247937 w 6509657"/>
                  <a:gd name="connsiteY103" fmla="*/ 3569124 h 6857998"/>
                  <a:gd name="connsiteX104" fmla="*/ 6237648 w 6509657"/>
                  <a:gd name="connsiteY104" fmla="*/ 3623799 h 6857998"/>
                  <a:gd name="connsiteX105" fmla="*/ 6232886 w 6509657"/>
                  <a:gd name="connsiteY105" fmla="*/ 3675238 h 6857998"/>
                  <a:gd name="connsiteX106" fmla="*/ 6202214 w 6509657"/>
                  <a:gd name="connsiteY106" fmla="*/ 3784397 h 6857998"/>
                  <a:gd name="connsiteX107" fmla="*/ 6192116 w 6509657"/>
                  <a:gd name="connsiteY107" fmla="*/ 3828785 h 6857998"/>
                  <a:gd name="connsiteX108" fmla="*/ 6192308 w 6509657"/>
                  <a:gd name="connsiteY108" fmla="*/ 3890891 h 6857998"/>
                  <a:gd name="connsiteX109" fmla="*/ 6178210 w 6509657"/>
                  <a:gd name="connsiteY109" fmla="*/ 4003861 h 6857998"/>
                  <a:gd name="connsiteX110" fmla="*/ 6137060 w 6509657"/>
                  <a:gd name="connsiteY110" fmla="*/ 4116641 h 6857998"/>
                  <a:gd name="connsiteX111" fmla="*/ 6141062 w 6509657"/>
                  <a:gd name="connsiteY111" fmla="*/ 4164458 h 6857998"/>
                  <a:gd name="connsiteX112" fmla="*/ 6140110 w 6509657"/>
                  <a:gd name="connsiteY112" fmla="*/ 4181603 h 6857998"/>
                  <a:gd name="connsiteX113" fmla="*/ 6117439 w 6509657"/>
                  <a:gd name="connsiteY113" fmla="*/ 4335722 h 6857998"/>
                  <a:gd name="connsiteX114" fmla="*/ 6114962 w 6509657"/>
                  <a:gd name="connsiteY114" fmla="*/ 4351154 h 6857998"/>
                  <a:gd name="connsiteX115" fmla="*/ 6094769 w 6509657"/>
                  <a:gd name="connsiteY115" fmla="*/ 4423545 h 6857998"/>
                  <a:gd name="connsiteX116" fmla="*/ 6082195 w 6509657"/>
                  <a:gd name="connsiteY116" fmla="*/ 4606053 h 6857998"/>
                  <a:gd name="connsiteX117" fmla="*/ 6080672 w 6509657"/>
                  <a:gd name="connsiteY117" fmla="*/ 4617291 h 6857998"/>
                  <a:gd name="connsiteX118" fmla="*/ 6090768 w 6509657"/>
                  <a:gd name="connsiteY118" fmla="*/ 4678445 h 6857998"/>
                  <a:gd name="connsiteX119" fmla="*/ 6105056 w 6509657"/>
                  <a:gd name="connsiteY119" fmla="*/ 4708734 h 6857998"/>
                  <a:gd name="connsiteX120" fmla="*/ 6119916 w 6509657"/>
                  <a:gd name="connsiteY120" fmla="*/ 4755980 h 6857998"/>
                  <a:gd name="connsiteX121" fmla="*/ 6125441 w 6509657"/>
                  <a:gd name="connsiteY121" fmla="*/ 4803988 h 6857998"/>
                  <a:gd name="connsiteX122" fmla="*/ 6102960 w 6509657"/>
                  <a:gd name="connsiteY122" fmla="*/ 4884572 h 6857998"/>
                  <a:gd name="connsiteX123" fmla="*/ 6100674 w 6509657"/>
                  <a:gd name="connsiteY123" fmla="*/ 4913909 h 6857998"/>
                  <a:gd name="connsiteX124" fmla="*/ 6089816 w 6509657"/>
                  <a:gd name="connsiteY124" fmla="*/ 4979253 h 6857998"/>
                  <a:gd name="connsiteX125" fmla="*/ 6090577 w 6509657"/>
                  <a:gd name="connsiteY125" fmla="*/ 5036405 h 6857998"/>
                  <a:gd name="connsiteX126" fmla="*/ 6107914 w 6509657"/>
                  <a:gd name="connsiteY126" fmla="*/ 5082317 h 6857998"/>
                  <a:gd name="connsiteX127" fmla="*/ 6111342 w 6509657"/>
                  <a:gd name="connsiteY127" fmla="*/ 5148995 h 6857998"/>
                  <a:gd name="connsiteX128" fmla="*/ 6098770 w 6509657"/>
                  <a:gd name="connsiteY128" fmla="*/ 5192051 h 6857998"/>
                  <a:gd name="connsiteX129" fmla="*/ 6097056 w 6509657"/>
                  <a:gd name="connsiteY129" fmla="*/ 5200813 h 6857998"/>
                  <a:gd name="connsiteX130" fmla="*/ 6096291 w 6509657"/>
                  <a:gd name="connsiteY130" fmla="*/ 5313403 h 6857998"/>
                  <a:gd name="connsiteX131" fmla="*/ 6134203 w 6509657"/>
                  <a:gd name="connsiteY131" fmla="*/ 5453995 h 6857998"/>
                  <a:gd name="connsiteX132" fmla="*/ 6142206 w 6509657"/>
                  <a:gd name="connsiteY132" fmla="*/ 5477239 h 6857998"/>
                  <a:gd name="connsiteX133" fmla="*/ 6156112 w 6509657"/>
                  <a:gd name="connsiteY133" fmla="*/ 5590590 h 6857998"/>
                  <a:gd name="connsiteX134" fmla="*/ 6170210 w 6509657"/>
                  <a:gd name="connsiteY134" fmla="*/ 5651360 h 6857998"/>
                  <a:gd name="connsiteX135" fmla="*/ 6170972 w 6509657"/>
                  <a:gd name="connsiteY135" fmla="*/ 5695178 h 6857998"/>
                  <a:gd name="connsiteX136" fmla="*/ 6195927 w 6509657"/>
                  <a:gd name="connsiteY136" fmla="*/ 5748136 h 6857998"/>
                  <a:gd name="connsiteX137" fmla="*/ 6206787 w 6509657"/>
                  <a:gd name="connsiteY137" fmla="*/ 5765474 h 6857998"/>
                  <a:gd name="connsiteX138" fmla="*/ 6213264 w 6509657"/>
                  <a:gd name="connsiteY138" fmla="*/ 5786239 h 6857998"/>
                  <a:gd name="connsiteX139" fmla="*/ 6233839 w 6509657"/>
                  <a:gd name="connsiteY139" fmla="*/ 5880348 h 6857998"/>
                  <a:gd name="connsiteX140" fmla="*/ 6245457 w 6509657"/>
                  <a:gd name="connsiteY140" fmla="*/ 5897114 h 6857998"/>
                  <a:gd name="connsiteX141" fmla="*/ 6252699 w 6509657"/>
                  <a:gd name="connsiteY141" fmla="*/ 5908355 h 6857998"/>
                  <a:gd name="connsiteX142" fmla="*/ 6264891 w 6509657"/>
                  <a:gd name="connsiteY142" fmla="*/ 5999796 h 6857998"/>
                  <a:gd name="connsiteX143" fmla="*/ 6299372 w 6509657"/>
                  <a:gd name="connsiteY143" fmla="*/ 6056948 h 6857998"/>
                  <a:gd name="connsiteX144" fmla="*/ 6314041 w 6509657"/>
                  <a:gd name="connsiteY144" fmla="*/ 6072569 h 6857998"/>
                  <a:gd name="connsiteX145" fmla="*/ 6336139 w 6509657"/>
                  <a:gd name="connsiteY145" fmla="*/ 6127247 h 6857998"/>
                  <a:gd name="connsiteX146" fmla="*/ 6378623 w 6509657"/>
                  <a:gd name="connsiteY146" fmla="*/ 6311084 h 6857998"/>
                  <a:gd name="connsiteX147" fmla="*/ 6363571 w 6509657"/>
                  <a:gd name="connsiteY147" fmla="*/ 6363664 h 6857998"/>
                  <a:gd name="connsiteX148" fmla="*/ 6403960 w 6509657"/>
                  <a:gd name="connsiteY148" fmla="*/ 6463490 h 6857998"/>
                  <a:gd name="connsiteX149" fmla="*/ 6426820 w 6509657"/>
                  <a:gd name="connsiteY149" fmla="*/ 6550742 h 6857998"/>
                  <a:gd name="connsiteX150" fmla="*/ 6432347 w 6509657"/>
                  <a:gd name="connsiteY150" fmla="*/ 6583128 h 6857998"/>
                  <a:gd name="connsiteX151" fmla="*/ 6442443 w 6509657"/>
                  <a:gd name="connsiteY151" fmla="*/ 6685617 h 6857998"/>
                  <a:gd name="connsiteX152" fmla="*/ 6465303 w 6509657"/>
                  <a:gd name="connsiteY152" fmla="*/ 6738388 h 6857998"/>
                  <a:gd name="connsiteX153" fmla="*/ 6482807 w 6509657"/>
                  <a:gd name="connsiteY153" fmla="*/ 6796804 h 6857998"/>
                  <a:gd name="connsiteX154" fmla="*/ 6487578 w 6509657"/>
                  <a:gd name="connsiteY154" fmla="*/ 6857457 h 6857998"/>
                  <a:gd name="connsiteX155" fmla="*/ 6360339 w 6509657"/>
                  <a:gd name="connsiteY155" fmla="*/ 6857457 h 6857998"/>
                  <a:gd name="connsiteX156" fmla="*/ 6360339 w 6509657"/>
                  <a:gd name="connsiteY156" fmla="*/ 6857998 h 6857998"/>
                  <a:gd name="connsiteX157" fmla="*/ 0 w 6509657"/>
                  <a:gd name="connsiteY157" fmla="*/ 6857998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Lst>
                <a:rect l="l" t="t" r="r" b="b"/>
                <a:pathLst>
                  <a:path w="6509657" h="6857998">
                    <a:moveTo>
                      <a:pt x="5757500" y="6118149"/>
                    </a:moveTo>
                    <a:cubicBezTo>
                      <a:pt x="5764049" y="6124102"/>
                      <a:pt x="5771670" y="6129341"/>
                      <a:pt x="5778719" y="6133723"/>
                    </a:cubicBezTo>
                    <a:cubicBezTo>
                      <a:pt x="5785863" y="6138152"/>
                      <a:pt x="5791209" y="6143474"/>
                      <a:pt x="5794879" y="6149380"/>
                    </a:cubicBezTo>
                    <a:lnTo>
                      <a:pt x="5800355" y="6166562"/>
                    </a:lnTo>
                    <a:lnTo>
                      <a:pt x="5794879" y="6149379"/>
                    </a:lnTo>
                    <a:cubicBezTo>
                      <a:pt x="5791209" y="6143474"/>
                      <a:pt x="5785863" y="6138152"/>
                      <a:pt x="5778719" y="6133722"/>
                    </a:cubicBezTo>
                    <a:cubicBezTo>
                      <a:pt x="5771670" y="6129341"/>
                      <a:pt x="5764049" y="6124102"/>
                      <a:pt x="5757500" y="6118149"/>
                    </a:cubicBezTo>
                    <a:close/>
                    <a:moveTo>
                      <a:pt x="5665657" y="4941372"/>
                    </a:moveTo>
                    <a:lnTo>
                      <a:pt x="5668987" y="4950869"/>
                    </a:lnTo>
                    <a:lnTo>
                      <a:pt x="5678672" y="4991382"/>
                    </a:lnTo>
                    <a:lnTo>
                      <a:pt x="5668987" y="4950868"/>
                    </a:lnTo>
                    <a:close/>
                    <a:moveTo>
                      <a:pt x="5669596" y="4749807"/>
                    </a:moveTo>
                    <a:cubicBezTo>
                      <a:pt x="5657460" y="4762826"/>
                      <a:pt x="5656603" y="4781365"/>
                      <a:pt x="5654889" y="4799797"/>
                    </a:cubicBezTo>
                    <a:cubicBezTo>
                      <a:pt x="5656603" y="4781365"/>
                      <a:pt x="5657460" y="4762827"/>
                      <a:pt x="5669596" y="4749807"/>
                    </a:cubicBezTo>
                    <a:close/>
                    <a:moveTo>
                      <a:pt x="5687394" y="4543185"/>
                    </a:moveTo>
                    <a:cubicBezTo>
                      <a:pt x="5688372" y="4548281"/>
                      <a:pt x="5690419" y="4553662"/>
                      <a:pt x="5692800" y="4557092"/>
                    </a:cubicBezTo>
                    <a:cubicBezTo>
                      <a:pt x="5704421" y="4573618"/>
                      <a:pt x="5713208" y="4588275"/>
                      <a:pt x="5719165" y="4602021"/>
                    </a:cubicBezTo>
                    <a:cubicBezTo>
                      <a:pt x="5713208" y="4588275"/>
                      <a:pt x="5704421" y="4573618"/>
                      <a:pt x="5692800" y="4557091"/>
                    </a:cubicBezTo>
                    <a:close/>
                    <a:moveTo>
                      <a:pt x="6153612" y="2819253"/>
                    </a:moveTo>
                    <a:lnTo>
                      <a:pt x="6165256" y="2827484"/>
                    </a:lnTo>
                    <a:lnTo>
                      <a:pt x="6165258" y="2827486"/>
                    </a:lnTo>
                    <a:lnTo>
                      <a:pt x="6193761" y="2861156"/>
                    </a:lnTo>
                    <a:lnTo>
                      <a:pt x="6184107" y="2842392"/>
                    </a:lnTo>
                    <a:lnTo>
                      <a:pt x="6165258" y="2827486"/>
                    </a:lnTo>
                    <a:lnTo>
                      <a:pt x="6165256" y="2827483"/>
                    </a:lnTo>
                    <a:close/>
                    <a:moveTo>
                      <a:pt x="6083958" y="1974015"/>
                    </a:moveTo>
                    <a:lnTo>
                      <a:pt x="6077444" y="1999763"/>
                    </a:lnTo>
                    <a:cubicBezTo>
                      <a:pt x="6073635" y="2008056"/>
                      <a:pt x="6067955" y="2016020"/>
                      <a:pt x="6059716" y="2023547"/>
                    </a:cubicBezTo>
                    <a:cubicBezTo>
                      <a:pt x="6076195" y="2008497"/>
                      <a:pt x="6082433" y="1991685"/>
                      <a:pt x="6083958" y="1974015"/>
                    </a:cubicBezTo>
                    <a:close/>
                    <a:moveTo>
                      <a:pt x="6066764" y="1768838"/>
                    </a:moveTo>
                    <a:cubicBezTo>
                      <a:pt x="6062383" y="1774411"/>
                      <a:pt x="6059620" y="1779948"/>
                      <a:pt x="6058162" y="1785412"/>
                    </a:cubicBezTo>
                    <a:lnTo>
                      <a:pt x="6057382" y="1801558"/>
                    </a:lnTo>
                    <a:cubicBezTo>
                      <a:pt x="6055715" y="1790986"/>
                      <a:pt x="6058001" y="1779981"/>
                      <a:pt x="6066764" y="1768838"/>
                    </a:cubicBezTo>
                    <a:close/>
                    <a:moveTo>
                      <a:pt x="6176353" y="520953"/>
                    </a:moveTo>
                    <a:lnTo>
                      <a:pt x="6169625" y="549926"/>
                    </a:lnTo>
                    <a:lnTo>
                      <a:pt x="6163371" y="566616"/>
                    </a:lnTo>
                    <a:lnTo>
                      <a:pt x="6157421" y="581804"/>
                    </a:lnTo>
                    <a:lnTo>
                      <a:pt x="6157002" y="583595"/>
                    </a:lnTo>
                    <a:lnTo>
                      <a:pt x="6154828" y="589388"/>
                    </a:lnTo>
                    <a:cubicBezTo>
                      <a:pt x="6152427" y="597005"/>
                      <a:pt x="6150670" y="604728"/>
                      <a:pt x="6150205" y="612658"/>
                    </a:cubicBezTo>
                    <a:lnTo>
                      <a:pt x="6157002" y="583595"/>
                    </a:lnTo>
                    <a:lnTo>
                      <a:pt x="6163319" y="566754"/>
                    </a:lnTo>
                    <a:lnTo>
                      <a:pt x="6163371" y="566616"/>
                    </a:lnTo>
                    <a:lnTo>
                      <a:pt x="6169209" y="551717"/>
                    </a:lnTo>
                    <a:lnTo>
                      <a:pt x="6169625" y="549926"/>
                    </a:lnTo>
                    <a:lnTo>
                      <a:pt x="6171790" y="544146"/>
                    </a:lnTo>
                    <a:cubicBezTo>
                      <a:pt x="6174177" y="536547"/>
                      <a:pt x="6175914" y="528850"/>
                      <a:pt x="6176353" y="520953"/>
                    </a:cubicBezTo>
                    <a:close/>
                    <a:moveTo>
                      <a:pt x="6125250" y="268794"/>
                    </a:moveTo>
                    <a:cubicBezTo>
                      <a:pt x="6122725" y="279176"/>
                      <a:pt x="6121022" y="289296"/>
                      <a:pt x="6120374" y="299164"/>
                    </a:cubicBezTo>
                    <a:cubicBezTo>
                      <a:pt x="6119725" y="309031"/>
                      <a:pt x="6120130" y="318646"/>
                      <a:pt x="6121819" y="328017"/>
                    </a:cubicBezTo>
                    <a:close/>
                    <a:moveTo>
                      <a:pt x="0" y="0"/>
                    </a:moveTo>
                    <a:lnTo>
                      <a:pt x="6442666" y="0"/>
                    </a:lnTo>
                    <a:lnTo>
                      <a:pt x="6438451" y="24480"/>
                    </a:lnTo>
                    <a:cubicBezTo>
                      <a:pt x="6435966" y="32636"/>
                      <a:pt x="6432204" y="40471"/>
                      <a:pt x="6426440" y="47806"/>
                    </a:cubicBezTo>
                    <a:cubicBezTo>
                      <a:pt x="6411580" y="66857"/>
                      <a:pt x="6415009" y="85336"/>
                      <a:pt x="6417296" y="105718"/>
                    </a:cubicBezTo>
                    <a:cubicBezTo>
                      <a:pt x="6419010" y="121150"/>
                      <a:pt x="6418439" y="136963"/>
                      <a:pt x="6418631" y="152584"/>
                    </a:cubicBezTo>
                    <a:cubicBezTo>
                      <a:pt x="6419200" y="180017"/>
                      <a:pt x="6419391" y="207450"/>
                      <a:pt x="6420344" y="234883"/>
                    </a:cubicBezTo>
                    <a:cubicBezTo>
                      <a:pt x="6420724" y="243648"/>
                      <a:pt x="6425489" y="252600"/>
                      <a:pt x="6424727" y="261173"/>
                    </a:cubicBezTo>
                    <a:cubicBezTo>
                      <a:pt x="6421106" y="300800"/>
                      <a:pt x="6415391" y="340425"/>
                      <a:pt x="6412152" y="380050"/>
                    </a:cubicBezTo>
                    <a:cubicBezTo>
                      <a:pt x="6410248" y="402529"/>
                      <a:pt x="6413865" y="425581"/>
                      <a:pt x="6411200" y="447870"/>
                    </a:cubicBezTo>
                    <a:cubicBezTo>
                      <a:pt x="6408152" y="473587"/>
                      <a:pt x="6400342" y="498733"/>
                      <a:pt x="6395577" y="524262"/>
                    </a:cubicBezTo>
                    <a:cubicBezTo>
                      <a:pt x="6394245" y="531310"/>
                      <a:pt x="6395960" y="539121"/>
                      <a:pt x="6396339" y="546552"/>
                    </a:cubicBezTo>
                    <a:cubicBezTo>
                      <a:pt x="6396721" y="554933"/>
                      <a:pt x="6397483" y="563125"/>
                      <a:pt x="6397674" y="571508"/>
                    </a:cubicBezTo>
                    <a:cubicBezTo>
                      <a:pt x="6398056" y="597037"/>
                      <a:pt x="6397483" y="622564"/>
                      <a:pt x="6398818" y="648092"/>
                    </a:cubicBezTo>
                    <a:cubicBezTo>
                      <a:pt x="6399579" y="663713"/>
                      <a:pt x="6407389" y="680096"/>
                      <a:pt x="6404531" y="694576"/>
                    </a:cubicBezTo>
                    <a:cubicBezTo>
                      <a:pt x="6399008" y="724104"/>
                      <a:pt x="6411390" y="753633"/>
                      <a:pt x="6401104" y="783158"/>
                    </a:cubicBezTo>
                    <a:cubicBezTo>
                      <a:pt x="6398056" y="792306"/>
                      <a:pt x="6405676" y="804877"/>
                      <a:pt x="6406056" y="815929"/>
                    </a:cubicBezTo>
                    <a:cubicBezTo>
                      <a:pt x="6407008" y="843552"/>
                      <a:pt x="6406818" y="871173"/>
                      <a:pt x="6406628" y="898797"/>
                    </a:cubicBezTo>
                    <a:cubicBezTo>
                      <a:pt x="6406438" y="923562"/>
                      <a:pt x="6409104" y="949281"/>
                      <a:pt x="6403770" y="973095"/>
                    </a:cubicBezTo>
                    <a:cubicBezTo>
                      <a:pt x="6398056" y="998052"/>
                      <a:pt x="6398818" y="1020529"/>
                      <a:pt x="6405294" y="1044725"/>
                    </a:cubicBezTo>
                    <a:cubicBezTo>
                      <a:pt x="6409676" y="1061298"/>
                      <a:pt x="6410248" y="1078826"/>
                      <a:pt x="6411580" y="1095972"/>
                    </a:cubicBezTo>
                    <a:cubicBezTo>
                      <a:pt x="6413104" y="1114449"/>
                      <a:pt x="6409104" y="1134834"/>
                      <a:pt x="6415391" y="1151600"/>
                    </a:cubicBezTo>
                    <a:cubicBezTo>
                      <a:pt x="6434060" y="1201512"/>
                      <a:pt x="6438060" y="1252757"/>
                      <a:pt x="6438060" y="1304955"/>
                    </a:cubicBezTo>
                    <a:cubicBezTo>
                      <a:pt x="6438060" y="1314483"/>
                      <a:pt x="6435395" y="1324198"/>
                      <a:pt x="6432537" y="1333341"/>
                    </a:cubicBezTo>
                    <a:cubicBezTo>
                      <a:pt x="6415391" y="1386684"/>
                      <a:pt x="6416914" y="1440216"/>
                      <a:pt x="6427393" y="1494509"/>
                    </a:cubicBezTo>
                    <a:cubicBezTo>
                      <a:pt x="6429679" y="1505751"/>
                      <a:pt x="6430060" y="1518324"/>
                      <a:pt x="6427775" y="1529563"/>
                    </a:cubicBezTo>
                    <a:cubicBezTo>
                      <a:pt x="6421106" y="1561189"/>
                      <a:pt x="6410056" y="1591859"/>
                      <a:pt x="6405294" y="1623675"/>
                    </a:cubicBezTo>
                    <a:cubicBezTo>
                      <a:pt x="6397483" y="1676253"/>
                      <a:pt x="6423771" y="1721785"/>
                      <a:pt x="6440919" y="1768838"/>
                    </a:cubicBezTo>
                    <a:cubicBezTo>
                      <a:pt x="6457112" y="1813610"/>
                      <a:pt x="6493689" y="1851709"/>
                      <a:pt x="6485496" y="1904673"/>
                    </a:cubicBezTo>
                    <a:cubicBezTo>
                      <a:pt x="6484735" y="1910004"/>
                      <a:pt x="6489878" y="1915912"/>
                      <a:pt x="6491212" y="1921817"/>
                    </a:cubicBezTo>
                    <a:cubicBezTo>
                      <a:pt x="6494833" y="1938009"/>
                      <a:pt x="6499211" y="1954202"/>
                      <a:pt x="6500928" y="1970586"/>
                    </a:cubicBezTo>
                    <a:cubicBezTo>
                      <a:pt x="6503215" y="1990589"/>
                      <a:pt x="6502454" y="2010974"/>
                      <a:pt x="6504358" y="2030977"/>
                    </a:cubicBezTo>
                    <a:cubicBezTo>
                      <a:pt x="6505501" y="2043835"/>
                      <a:pt x="6507596" y="2056600"/>
                      <a:pt x="6509406" y="2069340"/>
                    </a:cubicBezTo>
                    <a:lnTo>
                      <a:pt x="6509657" y="2072225"/>
                    </a:lnTo>
                    <a:lnTo>
                      <a:pt x="6509657" y="2131532"/>
                    </a:lnTo>
                    <a:lnTo>
                      <a:pt x="6508786" y="2138304"/>
                    </a:lnTo>
                    <a:cubicBezTo>
                      <a:pt x="6506595" y="2148519"/>
                      <a:pt x="6503977" y="2158712"/>
                      <a:pt x="6502262" y="2168903"/>
                    </a:cubicBezTo>
                    <a:cubicBezTo>
                      <a:pt x="6497499" y="2197670"/>
                      <a:pt x="6498833" y="2229296"/>
                      <a:pt x="6486640" y="2254633"/>
                    </a:cubicBezTo>
                    <a:cubicBezTo>
                      <a:pt x="6473686" y="2281683"/>
                      <a:pt x="6467780" y="2307402"/>
                      <a:pt x="6471780" y="2335405"/>
                    </a:cubicBezTo>
                    <a:cubicBezTo>
                      <a:pt x="6473114" y="2344741"/>
                      <a:pt x="6481116" y="2356744"/>
                      <a:pt x="6489306" y="2360933"/>
                    </a:cubicBezTo>
                    <a:cubicBezTo>
                      <a:pt x="6507595" y="2370270"/>
                      <a:pt x="6510835" y="2383032"/>
                      <a:pt x="6504547" y="2400369"/>
                    </a:cubicBezTo>
                    <a:cubicBezTo>
                      <a:pt x="6499211" y="2415420"/>
                      <a:pt x="6496546" y="2433897"/>
                      <a:pt x="6486258" y="2444184"/>
                    </a:cubicBezTo>
                    <a:cubicBezTo>
                      <a:pt x="6457112" y="2473333"/>
                      <a:pt x="6456160" y="2510483"/>
                      <a:pt x="6448350" y="2546678"/>
                    </a:cubicBezTo>
                    <a:cubicBezTo>
                      <a:pt x="6443585" y="2568774"/>
                      <a:pt x="6443395" y="2589352"/>
                      <a:pt x="6446633" y="2611450"/>
                    </a:cubicBezTo>
                    <a:cubicBezTo>
                      <a:pt x="6453872" y="2659455"/>
                      <a:pt x="6443585" y="2706131"/>
                      <a:pt x="6430441" y="2752235"/>
                    </a:cubicBezTo>
                    <a:cubicBezTo>
                      <a:pt x="6421679" y="2782716"/>
                      <a:pt x="6416344" y="2813958"/>
                      <a:pt x="6407389" y="2844248"/>
                    </a:cubicBezTo>
                    <a:cubicBezTo>
                      <a:pt x="6400531" y="2866918"/>
                      <a:pt x="6392339" y="2889587"/>
                      <a:pt x="6381291" y="2910353"/>
                    </a:cubicBezTo>
                    <a:cubicBezTo>
                      <a:pt x="6365097" y="2940455"/>
                      <a:pt x="6340712" y="2966742"/>
                      <a:pt x="6347189" y="3005035"/>
                    </a:cubicBezTo>
                    <a:cubicBezTo>
                      <a:pt x="6352904" y="3038756"/>
                      <a:pt x="6340904" y="3069235"/>
                      <a:pt x="6329473" y="3100099"/>
                    </a:cubicBezTo>
                    <a:cubicBezTo>
                      <a:pt x="6321091" y="3122770"/>
                      <a:pt x="6312516" y="3145436"/>
                      <a:pt x="6307182" y="3168870"/>
                    </a:cubicBezTo>
                    <a:cubicBezTo>
                      <a:pt x="6300896" y="3196686"/>
                      <a:pt x="6303564" y="3228119"/>
                      <a:pt x="6291942" y="3252885"/>
                    </a:cubicBezTo>
                    <a:cubicBezTo>
                      <a:pt x="6279750" y="3278795"/>
                      <a:pt x="6287942" y="3300319"/>
                      <a:pt x="6291371" y="3323372"/>
                    </a:cubicBezTo>
                    <a:cubicBezTo>
                      <a:pt x="6296706" y="3360139"/>
                      <a:pt x="6306612" y="3396719"/>
                      <a:pt x="6294039" y="3433866"/>
                    </a:cubicBezTo>
                    <a:cubicBezTo>
                      <a:pt x="6278798" y="3479015"/>
                      <a:pt x="6262414" y="3523785"/>
                      <a:pt x="6247937" y="3569124"/>
                    </a:cubicBezTo>
                    <a:cubicBezTo>
                      <a:pt x="6242410" y="3586653"/>
                      <a:pt x="6240124" y="3605509"/>
                      <a:pt x="6237648" y="3623799"/>
                    </a:cubicBezTo>
                    <a:cubicBezTo>
                      <a:pt x="6235551" y="3641134"/>
                      <a:pt x="6240887" y="3661899"/>
                      <a:pt x="6232886" y="3675238"/>
                    </a:cubicBezTo>
                    <a:cubicBezTo>
                      <a:pt x="6212312" y="3709529"/>
                      <a:pt x="6202214" y="3744770"/>
                      <a:pt x="6202214" y="3784397"/>
                    </a:cubicBezTo>
                    <a:cubicBezTo>
                      <a:pt x="6202214" y="3799258"/>
                      <a:pt x="6193641" y="3813737"/>
                      <a:pt x="6192116" y="3828785"/>
                    </a:cubicBezTo>
                    <a:cubicBezTo>
                      <a:pt x="6190212" y="3849362"/>
                      <a:pt x="6185068" y="3872985"/>
                      <a:pt x="6192308" y="3890891"/>
                    </a:cubicBezTo>
                    <a:cubicBezTo>
                      <a:pt x="6209454" y="3932993"/>
                      <a:pt x="6195163" y="3967091"/>
                      <a:pt x="6178210" y="4003861"/>
                    </a:cubicBezTo>
                    <a:cubicBezTo>
                      <a:pt x="6161446" y="4040058"/>
                      <a:pt x="6148111" y="4078159"/>
                      <a:pt x="6137060" y="4116641"/>
                    </a:cubicBezTo>
                    <a:cubicBezTo>
                      <a:pt x="6133060" y="4131119"/>
                      <a:pt x="6139729" y="4148453"/>
                      <a:pt x="6141062" y="4164458"/>
                    </a:cubicBezTo>
                    <a:cubicBezTo>
                      <a:pt x="6141443" y="4170174"/>
                      <a:pt x="6142014" y="4176461"/>
                      <a:pt x="6140110" y="4181603"/>
                    </a:cubicBezTo>
                    <a:cubicBezTo>
                      <a:pt x="6121819" y="4231324"/>
                      <a:pt x="6107914" y="4281810"/>
                      <a:pt x="6117439" y="4335722"/>
                    </a:cubicBezTo>
                    <a:cubicBezTo>
                      <a:pt x="6118392" y="4340674"/>
                      <a:pt x="6116295" y="4346201"/>
                      <a:pt x="6114962" y="4351154"/>
                    </a:cubicBezTo>
                    <a:cubicBezTo>
                      <a:pt x="6108104" y="4375349"/>
                      <a:pt x="6097246" y="4398972"/>
                      <a:pt x="6094769" y="4423545"/>
                    </a:cubicBezTo>
                    <a:cubicBezTo>
                      <a:pt x="6088673" y="4484127"/>
                      <a:pt x="6086195" y="4545086"/>
                      <a:pt x="6082195" y="4606053"/>
                    </a:cubicBezTo>
                    <a:cubicBezTo>
                      <a:pt x="6082006" y="4609863"/>
                      <a:pt x="6082006" y="4613864"/>
                      <a:pt x="6080672" y="4617291"/>
                    </a:cubicBezTo>
                    <a:cubicBezTo>
                      <a:pt x="6072479" y="4639772"/>
                      <a:pt x="6075148" y="4659393"/>
                      <a:pt x="6090768" y="4678445"/>
                    </a:cubicBezTo>
                    <a:cubicBezTo>
                      <a:pt x="6097626" y="4686828"/>
                      <a:pt x="6101246" y="4698258"/>
                      <a:pt x="6105056" y="4708734"/>
                    </a:cubicBezTo>
                    <a:cubicBezTo>
                      <a:pt x="6110772" y="4724167"/>
                      <a:pt x="6116295" y="4739978"/>
                      <a:pt x="6119916" y="4755980"/>
                    </a:cubicBezTo>
                    <a:cubicBezTo>
                      <a:pt x="6123345" y="4771793"/>
                      <a:pt x="6128106" y="4788747"/>
                      <a:pt x="6125441" y="4803988"/>
                    </a:cubicBezTo>
                    <a:cubicBezTo>
                      <a:pt x="6120679" y="4831420"/>
                      <a:pt x="6110010" y="4857522"/>
                      <a:pt x="6102960" y="4884572"/>
                    </a:cubicBezTo>
                    <a:cubicBezTo>
                      <a:pt x="6100482" y="4893907"/>
                      <a:pt x="6100866" y="4904195"/>
                      <a:pt x="6100674" y="4913909"/>
                    </a:cubicBezTo>
                    <a:cubicBezTo>
                      <a:pt x="6100104" y="4936201"/>
                      <a:pt x="6105628" y="4959061"/>
                      <a:pt x="6089816" y="4979253"/>
                    </a:cubicBezTo>
                    <a:cubicBezTo>
                      <a:pt x="6074956" y="4997922"/>
                      <a:pt x="6079337" y="5016785"/>
                      <a:pt x="6090577" y="5036405"/>
                    </a:cubicBezTo>
                    <a:cubicBezTo>
                      <a:pt x="6098579" y="5050504"/>
                      <a:pt x="6104866" y="5066505"/>
                      <a:pt x="6107914" y="5082317"/>
                    </a:cubicBezTo>
                    <a:cubicBezTo>
                      <a:pt x="6112104" y="5104036"/>
                      <a:pt x="6113820" y="5125562"/>
                      <a:pt x="6111342" y="5148995"/>
                    </a:cubicBezTo>
                    <a:cubicBezTo>
                      <a:pt x="6109628" y="5165570"/>
                      <a:pt x="6108866" y="5179097"/>
                      <a:pt x="6098770" y="5192051"/>
                    </a:cubicBezTo>
                    <a:cubicBezTo>
                      <a:pt x="6097246" y="5194145"/>
                      <a:pt x="6096864" y="5197955"/>
                      <a:pt x="6097056" y="5200813"/>
                    </a:cubicBezTo>
                    <a:cubicBezTo>
                      <a:pt x="6100294" y="5238343"/>
                      <a:pt x="6098579" y="5275491"/>
                      <a:pt x="6096291" y="5313403"/>
                    </a:cubicBezTo>
                    <a:cubicBezTo>
                      <a:pt x="6093247" y="5361598"/>
                      <a:pt x="6102198" y="5412276"/>
                      <a:pt x="6134203" y="5453995"/>
                    </a:cubicBezTo>
                    <a:cubicBezTo>
                      <a:pt x="6138967" y="5460092"/>
                      <a:pt x="6141062" y="5469236"/>
                      <a:pt x="6142206" y="5477239"/>
                    </a:cubicBezTo>
                    <a:cubicBezTo>
                      <a:pt x="6147158" y="5514957"/>
                      <a:pt x="6150587" y="5552869"/>
                      <a:pt x="6156112" y="5590590"/>
                    </a:cubicBezTo>
                    <a:cubicBezTo>
                      <a:pt x="6159160" y="5611164"/>
                      <a:pt x="6161827" y="5632691"/>
                      <a:pt x="6170210" y="5651360"/>
                    </a:cubicBezTo>
                    <a:cubicBezTo>
                      <a:pt x="6178400" y="5669647"/>
                      <a:pt x="6188116" y="5684320"/>
                      <a:pt x="6170972" y="5695178"/>
                    </a:cubicBezTo>
                    <a:cubicBezTo>
                      <a:pt x="6180116" y="5714607"/>
                      <a:pt x="6187737" y="5731564"/>
                      <a:pt x="6195927" y="5748136"/>
                    </a:cubicBezTo>
                    <a:cubicBezTo>
                      <a:pt x="6198974" y="5754234"/>
                      <a:pt x="6203929" y="5759378"/>
                      <a:pt x="6206787" y="5765474"/>
                    </a:cubicBezTo>
                    <a:cubicBezTo>
                      <a:pt x="6209834" y="5771953"/>
                      <a:pt x="6211739" y="5779191"/>
                      <a:pt x="6213264" y="5786239"/>
                    </a:cubicBezTo>
                    <a:cubicBezTo>
                      <a:pt x="6220122" y="5817674"/>
                      <a:pt x="6226408" y="5849107"/>
                      <a:pt x="6233839" y="5880348"/>
                    </a:cubicBezTo>
                    <a:cubicBezTo>
                      <a:pt x="6235362" y="5886447"/>
                      <a:pt x="6241458" y="5891590"/>
                      <a:pt x="6245457" y="5897114"/>
                    </a:cubicBezTo>
                    <a:cubicBezTo>
                      <a:pt x="6248126" y="5900735"/>
                      <a:pt x="6252127" y="5904353"/>
                      <a:pt x="6252699" y="5908355"/>
                    </a:cubicBezTo>
                    <a:cubicBezTo>
                      <a:pt x="6257271" y="5938836"/>
                      <a:pt x="6262606" y="5969124"/>
                      <a:pt x="6264891" y="5999796"/>
                    </a:cubicBezTo>
                    <a:cubicBezTo>
                      <a:pt x="6266794" y="6025515"/>
                      <a:pt x="6266225" y="6050282"/>
                      <a:pt x="6299372" y="6056948"/>
                    </a:cubicBezTo>
                    <a:cubicBezTo>
                      <a:pt x="6305088" y="6058092"/>
                      <a:pt x="6311185" y="6066284"/>
                      <a:pt x="6314041" y="6072569"/>
                    </a:cubicBezTo>
                    <a:cubicBezTo>
                      <a:pt x="6322233" y="6090477"/>
                      <a:pt x="6327758" y="6109530"/>
                      <a:pt x="6336139" y="6127247"/>
                    </a:cubicBezTo>
                    <a:cubicBezTo>
                      <a:pt x="6364144" y="6185351"/>
                      <a:pt x="6381862" y="6246121"/>
                      <a:pt x="6378623" y="6311084"/>
                    </a:cubicBezTo>
                    <a:cubicBezTo>
                      <a:pt x="6377671" y="6331277"/>
                      <a:pt x="6367382" y="6350899"/>
                      <a:pt x="6363571" y="6363664"/>
                    </a:cubicBezTo>
                    <a:cubicBezTo>
                      <a:pt x="6378623" y="6400429"/>
                      <a:pt x="6393101" y="6431292"/>
                      <a:pt x="6403960" y="6463490"/>
                    </a:cubicBezTo>
                    <a:cubicBezTo>
                      <a:pt x="6413676" y="6491874"/>
                      <a:pt x="6419772" y="6521593"/>
                      <a:pt x="6426820" y="6550742"/>
                    </a:cubicBezTo>
                    <a:cubicBezTo>
                      <a:pt x="6429489" y="6561411"/>
                      <a:pt x="6431012" y="6572269"/>
                      <a:pt x="6432347" y="6583128"/>
                    </a:cubicBezTo>
                    <a:cubicBezTo>
                      <a:pt x="6436537" y="6617036"/>
                      <a:pt x="6426440" y="6652472"/>
                      <a:pt x="6442443" y="6685617"/>
                    </a:cubicBezTo>
                    <a:cubicBezTo>
                      <a:pt x="6450825" y="6702955"/>
                      <a:pt x="6460921" y="6720103"/>
                      <a:pt x="6465303" y="6738388"/>
                    </a:cubicBezTo>
                    <a:cubicBezTo>
                      <a:pt x="6470066" y="6758011"/>
                      <a:pt x="6477496" y="6777207"/>
                      <a:pt x="6482807" y="6796804"/>
                    </a:cubicBezTo>
                    <a:lnTo>
                      <a:pt x="6487578" y="6857457"/>
                    </a:lnTo>
                    <a:lnTo>
                      <a:pt x="6360339" y="6857457"/>
                    </a:lnTo>
                    <a:lnTo>
                      <a:pt x="6360339" y="6857998"/>
                    </a:lnTo>
                    <a:lnTo>
                      <a:pt x="0" y="6857998"/>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68E2B1E3-4A4F-4862-B32A-0B74233B9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5682343" y="2"/>
                <a:ext cx="6509657" cy="6857998"/>
              </a:xfrm>
              <a:custGeom>
                <a:avLst/>
                <a:gdLst>
                  <a:gd name="connsiteX0" fmla="*/ 5757500 w 6509657"/>
                  <a:gd name="connsiteY0" fmla="*/ 6118149 h 6857998"/>
                  <a:gd name="connsiteX1" fmla="*/ 5778719 w 6509657"/>
                  <a:gd name="connsiteY1" fmla="*/ 6133723 h 6857998"/>
                  <a:gd name="connsiteX2" fmla="*/ 5794879 w 6509657"/>
                  <a:gd name="connsiteY2" fmla="*/ 6149380 h 6857998"/>
                  <a:gd name="connsiteX3" fmla="*/ 5800355 w 6509657"/>
                  <a:gd name="connsiteY3" fmla="*/ 6166562 h 6857998"/>
                  <a:gd name="connsiteX4" fmla="*/ 5794879 w 6509657"/>
                  <a:gd name="connsiteY4" fmla="*/ 6149379 h 6857998"/>
                  <a:gd name="connsiteX5" fmla="*/ 5778719 w 6509657"/>
                  <a:gd name="connsiteY5" fmla="*/ 6133722 h 6857998"/>
                  <a:gd name="connsiteX6" fmla="*/ 5757500 w 6509657"/>
                  <a:gd name="connsiteY6" fmla="*/ 6118149 h 6857998"/>
                  <a:gd name="connsiteX7" fmla="*/ 5665657 w 6509657"/>
                  <a:gd name="connsiteY7" fmla="*/ 4941372 h 6857998"/>
                  <a:gd name="connsiteX8" fmla="*/ 5668987 w 6509657"/>
                  <a:gd name="connsiteY8" fmla="*/ 4950869 h 6857998"/>
                  <a:gd name="connsiteX9" fmla="*/ 5678672 w 6509657"/>
                  <a:gd name="connsiteY9" fmla="*/ 4991382 h 6857998"/>
                  <a:gd name="connsiteX10" fmla="*/ 5668987 w 6509657"/>
                  <a:gd name="connsiteY10" fmla="*/ 4950868 h 6857998"/>
                  <a:gd name="connsiteX11" fmla="*/ 5669596 w 6509657"/>
                  <a:gd name="connsiteY11" fmla="*/ 4749807 h 6857998"/>
                  <a:gd name="connsiteX12" fmla="*/ 5654889 w 6509657"/>
                  <a:gd name="connsiteY12" fmla="*/ 4799797 h 6857998"/>
                  <a:gd name="connsiteX13" fmla="*/ 5669596 w 6509657"/>
                  <a:gd name="connsiteY13" fmla="*/ 4749807 h 6857998"/>
                  <a:gd name="connsiteX14" fmla="*/ 5687394 w 6509657"/>
                  <a:gd name="connsiteY14" fmla="*/ 4543185 h 6857998"/>
                  <a:gd name="connsiteX15" fmla="*/ 5692800 w 6509657"/>
                  <a:gd name="connsiteY15" fmla="*/ 4557092 h 6857998"/>
                  <a:gd name="connsiteX16" fmla="*/ 5719165 w 6509657"/>
                  <a:gd name="connsiteY16" fmla="*/ 4602021 h 6857998"/>
                  <a:gd name="connsiteX17" fmla="*/ 5692800 w 6509657"/>
                  <a:gd name="connsiteY17" fmla="*/ 4557091 h 6857998"/>
                  <a:gd name="connsiteX18" fmla="*/ 6153612 w 6509657"/>
                  <a:gd name="connsiteY18" fmla="*/ 2819253 h 6857998"/>
                  <a:gd name="connsiteX19" fmla="*/ 6165256 w 6509657"/>
                  <a:gd name="connsiteY19" fmla="*/ 2827484 h 6857998"/>
                  <a:gd name="connsiteX20" fmla="*/ 6165258 w 6509657"/>
                  <a:gd name="connsiteY20" fmla="*/ 2827486 h 6857998"/>
                  <a:gd name="connsiteX21" fmla="*/ 6193761 w 6509657"/>
                  <a:gd name="connsiteY21" fmla="*/ 2861156 h 6857998"/>
                  <a:gd name="connsiteX22" fmla="*/ 6184107 w 6509657"/>
                  <a:gd name="connsiteY22" fmla="*/ 2842392 h 6857998"/>
                  <a:gd name="connsiteX23" fmla="*/ 6165258 w 6509657"/>
                  <a:gd name="connsiteY23" fmla="*/ 2827486 h 6857998"/>
                  <a:gd name="connsiteX24" fmla="*/ 6165256 w 6509657"/>
                  <a:gd name="connsiteY24" fmla="*/ 2827483 h 6857998"/>
                  <a:gd name="connsiteX25" fmla="*/ 6083958 w 6509657"/>
                  <a:gd name="connsiteY25" fmla="*/ 1974015 h 6857998"/>
                  <a:gd name="connsiteX26" fmla="*/ 6077444 w 6509657"/>
                  <a:gd name="connsiteY26" fmla="*/ 1999763 h 6857998"/>
                  <a:gd name="connsiteX27" fmla="*/ 6059716 w 6509657"/>
                  <a:gd name="connsiteY27" fmla="*/ 2023547 h 6857998"/>
                  <a:gd name="connsiteX28" fmla="*/ 6083958 w 6509657"/>
                  <a:gd name="connsiteY28" fmla="*/ 1974015 h 6857998"/>
                  <a:gd name="connsiteX29" fmla="*/ 6066764 w 6509657"/>
                  <a:gd name="connsiteY29" fmla="*/ 1768838 h 6857998"/>
                  <a:gd name="connsiteX30" fmla="*/ 6058162 w 6509657"/>
                  <a:gd name="connsiteY30" fmla="*/ 1785412 h 6857998"/>
                  <a:gd name="connsiteX31" fmla="*/ 6057382 w 6509657"/>
                  <a:gd name="connsiteY31" fmla="*/ 1801558 h 6857998"/>
                  <a:gd name="connsiteX32" fmla="*/ 6066764 w 6509657"/>
                  <a:gd name="connsiteY32" fmla="*/ 1768838 h 6857998"/>
                  <a:gd name="connsiteX33" fmla="*/ 6176353 w 6509657"/>
                  <a:gd name="connsiteY33" fmla="*/ 520953 h 6857998"/>
                  <a:gd name="connsiteX34" fmla="*/ 6169625 w 6509657"/>
                  <a:gd name="connsiteY34" fmla="*/ 549926 h 6857998"/>
                  <a:gd name="connsiteX35" fmla="*/ 6163371 w 6509657"/>
                  <a:gd name="connsiteY35" fmla="*/ 566616 h 6857998"/>
                  <a:gd name="connsiteX36" fmla="*/ 6157421 w 6509657"/>
                  <a:gd name="connsiteY36" fmla="*/ 581804 h 6857998"/>
                  <a:gd name="connsiteX37" fmla="*/ 6157002 w 6509657"/>
                  <a:gd name="connsiteY37" fmla="*/ 583595 h 6857998"/>
                  <a:gd name="connsiteX38" fmla="*/ 6154828 w 6509657"/>
                  <a:gd name="connsiteY38" fmla="*/ 589388 h 6857998"/>
                  <a:gd name="connsiteX39" fmla="*/ 6150205 w 6509657"/>
                  <a:gd name="connsiteY39" fmla="*/ 612658 h 6857998"/>
                  <a:gd name="connsiteX40" fmla="*/ 6157002 w 6509657"/>
                  <a:gd name="connsiteY40" fmla="*/ 583595 h 6857998"/>
                  <a:gd name="connsiteX41" fmla="*/ 6163319 w 6509657"/>
                  <a:gd name="connsiteY41" fmla="*/ 566754 h 6857998"/>
                  <a:gd name="connsiteX42" fmla="*/ 6163371 w 6509657"/>
                  <a:gd name="connsiteY42" fmla="*/ 566616 h 6857998"/>
                  <a:gd name="connsiteX43" fmla="*/ 6169209 w 6509657"/>
                  <a:gd name="connsiteY43" fmla="*/ 551717 h 6857998"/>
                  <a:gd name="connsiteX44" fmla="*/ 6169625 w 6509657"/>
                  <a:gd name="connsiteY44" fmla="*/ 549926 h 6857998"/>
                  <a:gd name="connsiteX45" fmla="*/ 6171790 w 6509657"/>
                  <a:gd name="connsiteY45" fmla="*/ 544146 h 6857998"/>
                  <a:gd name="connsiteX46" fmla="*/ 6176353 w 6509657"/>
                  <a:gd name="connsiteY46" fmla="*/ 520953 h 6857998"/>
                  <a:gd name="connsiteX47" fmla="*/ 6125250 w 6509657"/>
                  <a:gd name="connsiteY47" fmla="*/ 268794 h 6857998"/>
                  <a:gd name="connsiteX48" fmla="*/ 6120374 w 6509657"/>
                  <a:gd name="connsiteY48" fmla="*/ 299164 h 6857998"/>
                  <a:gd name="connsiteX49" fmla="*/ 6121819 w 6509657"/>
                  <a:gd name="connsiteY49" fmla="*/ 328017 h 6857998"/>
                  <a:gd name="connsiteX50" fmla="*/ 0 w 6509657"/>
                  <a:gd name="connsiteY50" fmla="*/ 0 h 6857998"/>
                  <a:gd name="connsiteX51" fmla="*/ 6442666 w 6509657"/>
                  <a:gd name="connsiteY51" fmla="*/ 0 h 6857998"/>
                  <a:gd name="connsiteX52" fmla="*/ 6438451 w 6509657"/>
                  <a:gd name="connsiteY52" fmla="*/ 24480 h 6857998"/>
                  <a:gd name="connsiteX53" fmla="*/ 6426440 w 6509657"/>
                  <a:gd name="connsiteY53" fmla="*/ 47806 h 6857998"/>
                  <a:gd name="connsiteX54" fmla="*/ 6417296 w 6509657"/>
                  <a:gd name="connsiteY54" fmla="*/ 105718 h 6857998"/>
                  <a:gd name="connsiteX55" fmla="*/ 6418631 w 6509657"/>
                  <a:gd name="connsiteY55" fmla="*/ 152584 h 6857998"/>
                  <a:gd name="connsiteX56" fmla="*/ 6420344 w 6509657"/>
                  <a:gd name="connsiteY56" fmla="*/ 234883 h 6857998"/>
                  <a:gd name="connsiteX57" fmla="*/ 6424727 w 6509657"/>
                  <a:gd name="connsiteY57" fmla="*/ 261173 h 6857998"/>
                  <a:gd name="connsiteX58" fmla="*/ 6412152 w 6509657"/>
                  <a:gd name="connsiteY58" fmla="*/ 380050 h 6857998"/>
                  <a:gd name="connsiteX59" fmla="*/ 6411200 w 6509657"/>
                  <a:gd name="connsiteY59" fmla="*/ 447870 h 6857998"/>
                  <a:gd name="connsiteX60" fmla="*/ 6395577 w 6509657"/>
                  <a:gd name="connsiteY60" fmla="*/ 524262 h 6857998"/>
                  <a:gd name="connsiteX61" fmla="*/ 6396339 w 6509657"/>
                  <a:gd name="connsiteY61" fmla="*/ 546552 h 6857998"/>
                  <a:gd name="connsiteX62" fmla="*/ 6397674 w 6509657"/>
                  <a:gd name="connsiteY62" fmla="*/ 571508 h 6857998"/>
                  <a:gd name="connsiteX63" fmla="*/ 6398818 w 6509657"/>
                  <a:gd name="connsiteY63" fmla="*/ 648092 h 6857998"/>
                  <a:gd name="connsiteX64" fmla="*/ 6404531 w 6509657"/>
                  <a:gd name="connsiteY64" fmla="*/ 694576 h 6857998"/>
                  <a:gd name="connsiteX65" fmla="*/ 6401104 w 6509657"/>
                  <a:gd name="connsiteY65" fmla="*/ 783158 h 6857998"/>
                  <a:gd name="connsiteX66" fmla="*/ 6406056 w 6509657"/>
                  <a:gd name="connsiteY66" fmla="*/ 815929 h 6857998"/>
                  <a:gd name="connsiteX67" fmla="*/ 6406628 w 6509657"/>
                  <a:gd name="connsiteY67" fmla="*/ 898797 h 6857998"/>
                  <a:gd name="connsiteX68" fmla="*/ 6403770 w 6509657"/>
                  <a:gd name="connsiteY68" fmla="*/ 973095 h 6857998"/>
                  <a:gd name="connsiteX69" fmla="*/ 6405294 w 6509657"/>
                  <a:gd name="connsiteY69" fmla="*/ 1044725 h 6857998"/>
                  <a:gd name="connsiteX70" fmla="*/ 6411580 w 6509657"/>
                  <a:gd name="connsiteY70" fmla="*/ 1095972 h 6857998"/>
                  <a:gd name="connsiteX71" fmla="*/ 6415391 w 6509657"/>
                  <a:gd name="connsiteY71" fmla="*/ 1151600 h 6857998"/>
                  <a:gd name="connsiteX72" fmla="*/ 6438060 w 6509657"/>
                  <a:gd name="connsiteY72" fmla="*/ 1304955 h 6857998"/>
                  <a:gd name="connsiteX73" fmla="*/ 6432537 w 6509657"/>
                  <a:gd name="connsiteY73" fmla="*/ 1333341 h 6857998"/>
                  <a:gd name="connsiteX74" fmla="*/ 6427393 w 6509657"/>
                  <a:gd name="connsiteY74" fmla="*/ 1494509 h 6857998"/>
                  <a:gd name="connsiteX75" fmla="*/ 6427775 w 6509657"/>
                  <a:gd name="connsiteY75" fmla="*/ 1529563 h 6857998"/>
                  <a:gd name="connsiteX76" fmla="*/ 6405294 w 6509657"/>
                  <a:gd name="connsiteY76" fmla="*/ 1623675 h 6857998"/>
                  <a:gd name="connsiteX77" fmla="*/ 6440919 w 6509657"/>
                  <a:gd name="connsiteY77" fmla="*/ 1768838 h 6857998"/>
                  <a:gd name="connsiteX78" fmla="*/ 6485496 w 6509657"/>
                  <a:gd name="connsiteY78" fmla="*/ 1904673 h 6857998"/>
                  <a:gd name="connsiteX79" fmla="*/ 6491212 w 6509657"/>
                  <a:gd name="connsiteY79" fmla="*/ 1921817 h 6857998"/>
                  <a:gd name="connsiteX80" fmla="*/ 6500928 w 6509657"/>
                  <a:gd name="connsiteY80" fmla="*/ 1970586 h 6857998"/>
                  <a:gd name="connsiteX81" fmla="*/ 6504358 w 6509657"/>
                  <a:gd name="connsiteY81" fmla="*/ 2030977 h 6857998"/>
                  <a:gd name="connsiteX82" fmla="*/ 6509406 w 6509657"/>
                  <a:gd name="connsiteY82" fmla="*/ 2069340 h 6857998"/>
                  <a:gd name="connsiteX83" fmla="*/ 6509657 w 6509657"/>
                  <a:gd name="connsiteY83" fmla="*/ 2072225 h 6857998"/>
                  <a:gd name="connsiteX84" fmla="*/ 6509657 w 6509657"/>
                  <a:gd name="connsiteY84" fmla="*/ 2131532 h 6857998"/>
                  <a:gd name="connsiteX85" fmla="*/ 6508786 w 6509657"/>
                  <a:gd name="connsiteY85" fmla="*/ 2138304 h 6857998"/>
                  <a:gd name="connsiteX86" fmla="*/ 6502262 w 6509657"/>
                  <a:gd name="connsiteY86" fmla="*/ 2168903 h 6857998"/>
                  <a:gd name="connsiteX87" fmla="*/ 6486640 w 6509657"/>
                  <a:gd name="connsiteY87" fmla="*/ 2254633 h 6857998"/>
                  <a:gd name="connsiteX88" fmla="*/ 6471780 w 6509657"/>
                  <a:gd name="connsiteY88" fmla="*/ 2335405 h 6857998"/>
                  <a:gd name="connsiteX89" fmla="*/ 6489306 w 6509657"/>
                  <a:gd name="connsiteY89" fmla="*/ 2360933 h 6857998"/>
                  <a:gd name="connsiteX90" fmla="*/ 6504547 w 6509657"/>
                  <a:gd name="connsiteY90" fmla="*/ 2400369 h 6857998"/>
                  <a:gd name="connsiteX91" fmla="*/ 6486258 w 6509657"/>
                  <a:gd name="connsiteY91" fmla="*/ 2444184 h 6857998"/>
                  <a:gd name="connsiteX92" fmla="*/ 6448350 w 6509657"/>
                  <a:gd name="connsiteY92" fmla="*/ 2546678 h 6857998"/>
                  <a:gd name="connsiteX93" fmla="*/ 6446633 w 6509657"/>
                  <a:gd name="connsiteY93" fmla="*/ 2611450 h 6857998"/>
                  <a:gd name="connsiteX94" fmla="*/ 6430441 w 6509657"/>
                  <a:gd name="connsiteY94" fmla="*/ 2752235 h 6857998"/>
                  <a:gd name="connsiteX95" fmla="*/ 6407389 w 6509657"/>
                  <a:gd name="connsiteY95" fmla="*/ 2844248 h 6857998"/>
                  <a:gd name="connsiteX96" fmla="*/ 6381291 w 6509657"/>
                  <a:gd name="connsiteY96" fmla="*/ 2910353 h 6857998"/>
                  <a:gd name="connsiteX97" fmla="*/ 6347189 w 6509657"/>
                  <a:gd name="connsiteY97" fmla="*/ 3005035 h 6857998"/>
                  <a:gd name="connsiteX98" fmla="*/ 6329473 w 6509657"/>
                  <a:gd name="connsiteY98" fmla="*/ 3100099 h 6857998"/>
                  <a:gd name="connsiteX99" fmla="*/ 6307182 w 6509657"/>
                  <a:gd name="connsiteY99" fmla="*/ 3168870 h 6857998"/>
                  <a:gd name="connsiteX100" fmla="*/ 6291942 w 6509657"/>
                  <a:gd name="connsiteY100" fmla="*/ 3252885 h 6857998"/>
                  <a:gd name="connsiteX101" fmla="*/ 6291371 w 6509657"/>
                  <a:gd name="connsiteY101" fmla="*/ 3323372 h 6857998"/>
                  <a:gd name="connsiteX102" fmla="*/ 6294039 w 6509657"/>
                  <a:gd name="connsiteY102" fmla="*/ 3433866 h 6857998"/>
                  <a:gd name="connsiteX103" fmla="*/ 6247937 w 6509657"/>
                  <a:gd name="connsiteY103" fmla="*/ 3569124 h 6857998"/>
                  <a:gd name="connsiteX104" fmla="*/ 6237648 w 6509657"/>
                  <a:gd name="connsiteY104" fmla="*/ 3623799 h 6857998"/>
                  <a:gd name="connsiteX105" fmla="*/ 6232886 w 6509657"/>
                  <a:gd name="connsiteY105" fmla="*/ 3675238 h 6857998"/>
                  <a:gd name="connsiteX106" fmla="*/ 6202214 w 6509657"/>
                  <a:gd name="connsiteY106" fmla="*/ 3784397 h 6857998"/>
                  <a:gd name="connsiteX107" fmla="*/ 6192116 w 6509657"/>
                  <a:gd name="connsiteY107" fmla="*/ 3828785 h 6857998"/>
                  <a:gd name="connsiteX108" fmla="*/ 6192308 w 6509657"/>
                  <a:gd name="connsiteY108" fmla="*/ 3890891 h 6857998"/>
                  <a:gd name="connsiteX109" fmla="*/ 6178210 w 6509657"/>
                  <a:gd name="connsiteY109" fmla="*/ 4003861 h 6857998"/>
                  <a:gd name="connsiteX110" fmla="*/ 6137060 w 6509657"/>
                  <a:gd name="connsiteY110" fmla="*/ 4116641 h 6857998"/>
                  <a:gd name="connsiteX111" fmla="*/ 6141062 w 6509657"/>
                  <a:gd name="connsiteY111" fmla="*/ 4164458 h 6857998"/>
                  <a:gd name="connsiteX112" fmla="*/ 6140110 w 6509657"/>
                  <a:gd name="connsiteY112" fmla="*/ 4181603 h 6857998"/>
                  <a:gd name="connsiteX113" fmla="*/ 6117439 w 6509657"/>
                  <a:gd name="connsiteY113" fmla="*/ 4335722 h 6857998"/>
                  <a:gd name="connsiteX114" fmla="*/ 6114962 w 6509657"/>
                  <a:gd name="connsiteY114" fmla="*/ 4351154 h 6857998"/>
                  <a:gd name="connsiteX115" fmla="*/ 6094769 w 6509657"/>
                  <a:gd name="connsiteY115" fmla="*/ 4423545 h 6857998"/>
                  <a:gd name="connsiteX116" fmla="*/ 6082195 w 6509657"/>
                  <a:gd name="connsiteY116" fmla="*/ 4606053 h 6857998"/>
                  <a:gd name="connsiteX117" fmla="*/ 6080672 w 6509657"/>
                  <a:gd name="connsiteY117" fmla="*/ 4617291 h 6857998"/>
                  <a:gd name="connsiteX118" fmla="*/ 6090768 w 6509657"/>
                  <a:gd name="connsiteY118" fmla="*/ 4678445 h 6857998"/>
                  <a:gd name="connsiteX119" fmla="*/ 6105056 w 6509657"/>
                  <a:gd name="connsiteY119" fmla="*/ 4708734 h 6857998"/>
                  <a:gd name="connsiteX120" fmla="*/ 6119916 w 6509657"/>
                  <a:gd name="connsiteY120" fmla="*/ 4755980 h 6857998"/>
                  <a:gd name="connsiteX121" fmla="*/ 6125441 w 6509657"/>
                  <a:gd name="connsiteY121" fmla="*/ 4803988 h 6857998"/>
                  <a:gd name="connsiteX122" fmla="*/ 6102960 w 6509657"/>
                  <a:gd name="connsiteY122" fmla="*/ 4884572 h 6857998"/>
                  <a:gd name="connsiteX123" fmla="*/ 6100674 w 6509657"/>
                  <a:gd name="connsiteY123" fmla="*/ 4913909 h 6857998"/>
                  <a:gd name="connsiteX124" fmla="*/ 6089816 w 6509657"/>
                  <a:gd name="connsiteY124" fmla="*/ 4979253 h 6857998"/>
                  <a:gd name="connsiteX125" fmla="*/ 6090577 w 6509657"/>
                  <a:gd name="connsiteY125" fmla="*/ 5036405 h 6857998"/>
                  <a:gd name="connsiteX126" fmla="*/ 6107914 w 6509657"/>
                  <a:gd name="connsiteY126" fmla="*/ 5082317 h 6857998"/>
                  <a:gd name="connsiteX127" fmla="*/ 6111342 w 6509657"/>
                  <a:gd name="connsiteY127" fmla="*/ 5148995 h 6857998"/>
                  <a:gd name="connsiteX128" fmla="*/ 6098770 w 6509657"/>
                  <a:gd name="connsiteY128" fmla="*/ 5192051 h 6857998"/>
                  <a:gd name="connsiteX129" fmla="*/ 6097056 w 6509657"/>
                  <a:gd name="connsiteY129" fmla="*/ 5200813 h 6857998"/>
                  <a:gd name="connsiteX130" fmla="*/ 6096291 w 6509657"/>
                  <a:gd name="connsiteY130" fmla="*/ 5313403 h 6857998"/>
                  <a:gd name="connsiteX131" fmla="*/ 6134203 w 6509657"/>
                  <a:gd name="connsiteY131" fmla="*/ 5453995 h 6857998"/>
                  <a:gd name="connsiteX132" fmla="*/ 6142206 w 6509657"/>
                  <a:gd name="connsiteY132" fmla="*/ 5477239 h 6857998"/>
                  <a:gd name="connsiteX133" fmla="*/ 6156112 w 6509657"/>
                  <a:gd name="connsiteY133" fmla="*/ 5590590 h 6857998"/>
                  <a:gd name="connsiteX134" fmla="*/ 6170210 w 6509657"/>
                  <a:gd name="connsiteY134" fmla="*/ 5651360 h 6857998"/>
                  <a:gd name="connsiteX135" fmla="*/ 6170972 w 6509657"/>
                  <a:gd name="connsiteY135" fmla="*/ 5695178 h 6857998"/>
                  <a:gd name="connsiteX136" fmla="*/ 6195927 w 6509657"/>
                  <a:gd name="connsiteY136" fmla="*/ 5748136 h 6857998"/>
                  <a:gd name="connsiteX137" fmla="*/ 6206787 w 6509657"/>
                  <a:gd name="connsiteY137" fmla="*/ 5765474 h 6857998"/>
                  <a:gd name="connsiteX138" fmla="*/ 6213264 w 6509657"/>
                  <a:gd name="connsiteY138" fmla="*/ 5786239 h 6857998"/>
                  <a:gd name="connsiteX139" fmla="*/ 6233839 w 6509657"/>
                  <a:gd name="connsiteY139" fmla="*/ 5880348 h 6857998"/>
                  <a:gd name="connsiteX140" fmla="*/ 6245457 w 6509657"/>
                  <a:gd name="connsiteY140" fmla="*/ 5897114 h 6857998"/>
                  <a:gd name="connsiteX141" fmla="*/ 6252699 w 6509657"/>
                  <a:gd name="connsiteY141" fmla="*/ 5908355 h 6857998"/>
                  <a:gd name="connsiteX142" fmla="*/ 6264891 w 6509657"/>
                  <a:gd name="connsiteY142" fmla="*/ 5999796 h 6857998"/>
                  <a:gd name="connsiteX143" fmla="*/ 6299372 w 6509657"/>
                  <a:gd name="connsiteY143" fmla="*/ 6056948 h 6857998"/>
                  <a:gd name="connsiteX144" fmla="*/ 6314041 w 6509657"/>
                  <a:gd name="connsiteY144" fmla="*/ 6072569 h 6857998"/>
                  <a:gd name="connsiteX145" fmla="*/ 6336139 w 6509657"/>
                  <a:gd name="connsiteY145" fmla="*/ 6127247 h 6857998"/>
                  <a:gd name="connsiteX146" fmla="*/ 6378623 w 6509657"/>
                  <a:gd name="connsiteY146" fmla="*/ 6311084 h 6857998"/>
                  <a:gd name="connsiteX147" fmla="*/ 6363571 w 6509657"/>
                  <a:gd name="connsiteY147" fmla="*/ 6363664 h 6857998"/>
                  <a:gd name="connsiteX148" fmla="*/ 6403960 w 6509657"/>
                  <a:gd name="connsiteY148" fmla="*/ 6463490 h 6857998"/>
                  <a:gd name="connsiteX149" fmla="*/ 6426820 w 6509657"/>
                  <a:gd name="connsiteY149" fmla="*/ 6550742 h 6857998"/>
                  <a:gd name="connsiteX150" fmla="*/ 6432347 w 6509657"/>
                  <a:gd name="connsiteY150" fmla="*/ 6583128 h 6857998"/>
                  <a:gd name="connsiteX151" fmla="*/ 6442443 w 6509657"/>
                  <a:gd name="connsiteY151" fmla="*/ 6685617 h 6857998"/>
                  <a:gd name="connsiteX152" fmla="*/ 6465303 w 6509657"/>
                  <a:gd name="connsiteY152" fmla="*/ 6738388 h 6857998"/>
                  <a:gd name="connsiteX153" fmla="*/ 6482807 w 6509657"/>
                  <a:gd name="connsiteY153" fmla="*/ 6796804 h 6857998"/>
                  <a:gd name="connsiteX154" fmla="*/ 6487578 w 6509657"/>
                  <a:gd name="connsiteY154" fmla="*/ 6857457 h 6857998"/>
                  <a:gd name="connsiteX155" fmla="*/ 6360339 w 6509657"/>
                  <a:gd name="connsiteY155" fmla="*/ 6857457 h 6857998"/>
                  <a:gd name="connsiteX156" fmla="*/ 6360339 w 6509657"/>
                  <a:gd name="connsiteY156" fmla="*/ 6857998 h 6857998"/>
                  <a:gd name="connsiteX157" fmla="*/ 0 w 6509657"/>
                  <a:gd name="connsiteY157" fmla="*/ 6857998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Lst>
                <a:rect l="l" t="t" r="r" b="b"/>
                <a:pathLst>
                  <a:path w="6509657" h="6857998">
                    <a:moveTo>
                      <a:pt x="5757500" y="6118149"/>
                    </a:moveTo>
                    <a:cubicBezTo>
                      <a:pt x="5764049" y="6124102"/>
                      <a:pt x="5771670" y="6129341"/>
                      <a:pt x="5778719" y="6133723"/>
                    </a:cubicBezTo>
                    <a:cubicBezTo>
                      <a:pt x="5785863" y="6138152"/>
                      <a:pt x="5791209" y="6143474"/>
                      <a:pt x="5794879" y="6149380"/>
                    </a:cubicBezTo>
                    <a:lnTo>
                      <a:pt x="5800355" y="6166562"/>
                    </a:lnTo>
                    <a:lnTo>
                      <a:pt x="5794879" y="6149379"/>
                    </a:lnTo>
                    <a:cubicBezTo>
                      <a:pt x="5791209" y="6143474"/>
                      <a:pt x="5785863" y="6138152"/>
                      <a:pt x="5778719" y="6133722"/>
                    </a:cubicBezTo>
                    <a:cubicBezTo>
                      <a:pt x="5771670" y="6129341"/>
                      <a:pt x="5764049" y="6124102"/>
                      <a:pt x="5757500" y="6118149"/>
                    </a:cubicBezTo>
                    <a:close/>
                    <a:moveTo>
                      <a:pt x="5665657" y="4941372"/>
                    </a:moveTo>
                    <a:lnTo>
                      <a:pt x="5668987" y="4950869"/>
                    </a:lnTo>
                    <a:lnTo>
                      <a:pt x="5678672" y="4991382"/>
                    </a:lnTo>
                    <a:lnTo>
                      <a:pt x="5668987" y="4950868"/>
                    </a:lnTo>
                    <a:close/>
                    <a:moveTo>
                      <a:pt x="5669596" y="4749807"/>
                    </a:moveTo>
                    <a:cubicBezTo>
                      <a:pt x="5657460" y="4762826"/>
                      <a:pt x="5656603" y="4781365"/>
                      <a:pt x="5654889" y="4799797"/>
                    </a:cubicBezTo>
                    <a:cubicBezTo>
                      <a:pt x="5656603" y="4781365"/>
                      <a:pt x="5657460" y="4762827"/>
                      <a:pt x="5669596" y="4749807"/>
                    </a:cubicBezTo>
                    <a:close/>
                    <a:moveTo>
                      <a:pt x="5687394" y="4543185"/>
                    </a:moveTo>
                    <a:cubicBezTo>
                      <a:pt x="5688372" y="4548281"/>
                      <a:pt x="5690419" y="4553662"/>
                      <a:pt x="5692800" y="4557092"/>
                    </a:cubicBezTo>
                    <a:cubicBezTo>
                      <a:pt x="5704421" y="4573618"/>
                      <a:pt x="5713208" y="4588275"/>
                      <a:pt x="5719165" y="4602021"/>
                    </a:cubicBezTo>
                    <a:cubicBezTo>
                      <a:pt x="5713208" y="4588275"/>
                      <a:pt x="5704421" y="4573618"/>
                      <a:pt x="5692800" y="4557091"/>
                    </a:cubicBezTo>
                    <a:close/>
                    <a:moveTo>
                      <a:pt x="6153612" y="2819253"/>
                    </a:moveTo>
                    <a:lnTo>
                      <a:pt x="6165256" y="2827484"/>
                    </a:lnTo>
                    <a:lnTo>
                      <a:pt x="6165258" y="2827486"/>
                    </a:lnTo>
                    <a:lnTo>
                      <a:pt x="6193761" y="2861156"/>
                    </a:lnTo>
                    <a:lnTo>
                      <a:pt x="6184107" y="2842392"/>
                    </a:lnTo>
                    <a:lnTo>
                      <a:pt x="6165258" y="2827486"/>
                    </a:lnTo>
                    <a:lnTo>
                      <a:pt x="6165256" y="2827483"/>
                    </a:lnTo>
                    <a:close/>
                    <a:moveTo>
                      <a:pt x="6083958" y="1974015"/>
                    </a:moveTo>
                    <a:lnTo>
                      <a:pt x="6077444" y="1999763"/>
                    </a:lnTo>
                    <a:cubicBezTo>
                      <a:pt x="6073635" y="2008056"/>
                      <a:pt x="6067955" y="2016020"/>
                      <a:pt x="6059716" y="2023547"/>
                    </a:cubicBezTo>
                    <a:cubicBezTo>
                      <a:pt x="6076195" y="2008497"/>
                      <a:pt x="6082433" y="1991685"/>
                      <a:pt x="6083958" y="1974015"/>
                    </a:cubicBezTo>
                    <a:close/>
                    <a:moveTo>
                      <a:pt x="6066764" y="1768838"/>
                    </a:moveTo>
                    <a:cubicBezTo>
                      <a:pt x="6062383" y="1774411"/>
                      <a:pt x="6059620" y="1779948"/>
                      <a:pt x="6058162" y="1785412"/>
                    </a:cubicBezTo>
                    <a:lnTo>
                      <a:pt x="6057382" y="1801558"/>
                    </a:lnTo>
                    <a:cubicBezTo>
                      <a:pt x="6055715" y="1790986"/>
                      <a:pt x="6058001" y="1779981"/>
                      <a:pt x="6066764" y="1768838"/>
                    </a:cubicBezTo>
                    <a:close/>
                    <a:moveTo>
                      <a:pt x="6176353" y="520953"/>
                    </a:moveTo>
                    <a:lnTo>
                      <a:pt x="6169625" y="549926"/>
                    </a:lnTo>
                    <a:lnTo>
                      <a:pt x="6163371" y="566616"/>
                    </a:lnTo>
                    <a:lnTo>
                      <a:pt x="6157421" y="581804"/>
                    </a:lnTo>
                    <a:lnTo>
                      <a:pt x="6157002" y="583595"/>
                    </a:lnTo>
                    <a:lnTo>
                      <a:pt x="6154828" y="589388"/>
                    </a:lnTo>
                    <a:cubicBezTo>
                      <a:pt x="6152427" y="597005"/>
                      <a:pt x="6150670" y="604728"/>
                      <a:pt x="6150205" y="612658"/>
                    </a:cubicBezTo>
                    <a:lnTo>
                      <a:pt x="6157002" y="583595"/>
                    </a:lnTo>
                    <a:lnTo>
                      <a:pt x="6163319" y="566754"/>
                    </a:lnTo>
                    <a:lnTo>
                      <a:pt x="6163371" y="566616"/>
                    </a:lnTo>
                    <a:lnTo>
                      <a:pt x="6169209" y="551717"/>
                    </a:lnTo>
                    <a:lnTo>
                      <a:pt x="6169625" y="549926"/>
                    </a:lnTo>
                    <a:lnTo>
                      <a:pt x="6171790" y="544146"/>
                    </a:lnTo>
                    <a:cubicBezTo>
                      <a:pt x="6174177" y="536547"/>
                      <a:pt x="6175914" y="528850"/>
                      <a:pt x="6176353" y="520953"/>
                    </a:cubicBezTo>
                    <a:close/>
                    <a:moveTo>
                      <a:pt x="6125250" y="268794"/>
                    </a:moveTo>
                    <a:cubicBezTo>
                      <a:pt x="6122725" y="279176"/>
                      <a:pt x="6121022" y="289296"/>
                      <a:pt x="6120374" y="299164"/>
                    </a:cubicBezTo>
                    <a:cubicBezTo>
                      <a:pt x="6119725" y="309031"/>
                      <a:pt x="6120130" y="318646"/>
                      <a:pt x="6121819" y="328017"/>
                    </a:cubicBezTo>
                    <a:close/>
                    <a:moveTo>
                      <a:pt x="0" y="0"/>
                    </a:moveTo>
                    <a:lnTo>
                      <a:pt x="6442666" y="0"/>
                    </a:lnTo>
                    <a:lnTo>
                      <a:pt x="6438451" y="24480"/>
                    </a:lnTo>
                    <a:cubicBezTo>
                      <a:pt x="6435966" y="32636"/>
                      <a:pt x="6432204" y="40471"/>
                      <a:pt x="6426440" y="47806"/>
                    </a:cubicBezTo>
                    <a:cubicBezTo>
                      <a:pt x="6411580" y="66857"/>
                      <a:pt x="6415009" y="85336"/>
                      <a:pt x="6417296" y="105718"/>
                    </a:cubicBezTo>
                    <a:cubicBezTo>
                      <a:pt x="6419010" y="121150"/>
                      <a:pt x="6418439" y="136963"/>
                      <a:pt x="6418631" y="152584"/>
                    </a:cubicBezTo>
                    <a:cubicBezTo>
                      <a:pt x="6419200" y="180017"/>
                      <a:pt x="6419391" y="207450"/>
                      <a:pt x="6420344" y="234883"/>
                    </a:cubicBezTo>
                    <a:cubicBezTo>
                      <a:pt x="6420724" y="243648"/>
                      <a:pt x="6425489" y="252600"/>
                      <a:pt x="6424727" y="261173"/>
                    </a:cubicBezTo>
                    <a:cubicBezTo>
                      <a:pt x="6421106" y="300800"/>
                      <a:pt x="6415391" y="340425"/>
                      <a:pt x="6412152" y="380050"/>
                    </a:cubicBezTo>
                    <a:cubicBezTo>
                      <a:pt x="6410248" y="402529"/>
                      <a:pt x="6413865" y="425581"/>
                      <a:pt x="6411200" y="447870"/>
                    </a:cubicBezTo>
                    <a:cubicBezTo>
                      <a:pt x="6408152" y="473587"/>
                      <a:pt x="6400342" y="498733"/>
                      <a:pt x="6395577" y="524262"/>
                    </a:cubicBezTo>
                    <a:cubicBezTo>
                      <a:pt x="6394245" y="531310"/>
                      <a:pt x="6395960" y="539121"/>
                      <a:pt x="6396339" y="546552"/>
                    </a:cubicBezTo>
                    <a:cubicBezTo>
                      <a:pt x="6396721" y="554933"/>
                      <a:pt x="6397483" y="563125"/>
                      <a:pt x="6397674" y="571508"/>
                    </a:cubicBezTo>
                    <a:cubicBezTo>
                      <a:pt x="6398056" y="597037"/>
                      <a:pt x="6397483" y="622564"/>
                      <a:pt x="6398818" y="648092"/>
                    </a:cubicBezTo>
                    <a:cubicBezTo>
                      <a:pt x="6399579" y="663713"/>
                      <a:pt x="6407389" y="680096"/>
                      <a:pt x="6404531" y="694576"/>
                    </a:cubicBezTo>
                    <a:cubicBezTo>
                      <a:pt x="6399008" y="724104"/>
                      <a:pt x="6411390" y="753633"/>
                      <a:pt x="6401104" y="783158"/>
                    </a:cubicBezTo>
                    <a:cubicBezTo>
                      <a:pt x="6398056" y="792306"/>
                      <a:pt x="6405676" y="804877"/>
                      <a:pt x="6406056" y="815929"/>
                    </a:cubicBezTo>
                    <a:cubicBezTo>
                      <a:pt x="6407008" y="843552"/>
                      <a:pt x="6406818" y="871173"/>
                      <a:pt x="6406628" y="898797"/>
                    </a:cubicBezTo>
                    <a:cubicBezTo>
                      <a:pt x="6406438" y="923562"/>
                      <a:pt x="6409104" y="949281"/>
                      <a:pt x="6403770" y="973095"/>
                    </a:cubicBezTo>
                    <a:cubicBezTo>
                      <a:pt x="6398056" y="998052"/>
                      <a:pt x="6398818" y="1020529"/>
                      <a:pt x="6405294" y="1044725"/>
                    </a:cubicBezTo>
                    <a:cubicBezTo>
                      <a:pt x="6409676" y="1061298"/>
                      <a:pt x="6410248" y="1078826"/>
                      <a:pt x="6411580" y="1095972"/>
                    </a:cubicBezTo>
                    <a:cubicBezTo>
                      <a:pt x="6413104" y="1114449"/>
                      <a:pt x="6409104" y="1134834"/>
                      <a:pt x="6415391" y="1151600"/>
                    </a:cubicBezTo>
                    <a:cubicBezTo>
                      <a:pt x="6434060" y="1201512"/>
                      <a:pt x="6438060" y="1252757"/>
                      <a:pt x="6438060" y="1304955"/>
                    </a:cubicBezTo>
                    <a:cubicBezTo>
                      <a:pt x="6438060" y="1314483"/>
                      <a:pt x="6435395" y="1324198"/>
                      <a:pt x="6432537" y="1333341"/>
                    </a:cubicBezTo>
                    <a:cubicBezTo>
                      <a:pt x="6415391" y="1386684"/>
                      <a:pt x="6416914" y="1440216"/>
                      <a:pt x="6427393" y="1494509"/>
                    </a:cubicBezTo>
                    <a:cubicBezTo>
                      <a:pt x="6429679" y="1505751"/>
                      <a:pt x="6430060" y="1518324"/>
                      <a:pt x="6427775" y="1529563"/>
                    </a:cubicBezTo>
                    <a:cubicBezTo>
                      <a:pt x="6421106" y="1561189"/>
                      <a:pt x="6410056" y="1591859"/>
                      <a:pt x="6405294" y="1623675"/>
                    </a:cubicBezTo>
                    <a:cubicBezTo>
                      <a:pt x="6397483" y="1676253"/>
                      <a:pt x="6423771" y="1721785"/>
                      <a:pt x="6440919" y="1768838"/>
                    </a:cubicBezTo>
                    <a:cubicBezTo>
                      <a:pt x="6457112" y="1813610"/>
                      <a:pt x="6493689" y="1851709"/>
                      <a:pt x="6485496" y="1904673"/>
                    </a:cubicBezTo>
                    <a:cubicBezTo>
                      <a:pt x="6484735" y="1910004"/>
                      <a:pt x="6489878" y="1915912"/>
                      <a:pt x="6491212" y="1921817"/>
                    </a:cubicBezTo>
                    <a:cubicBezTo>
                      <a:pt x="6494833" y="1938009"/>
                      <a:pt x="6499211" y="1954202"/>
                      <a:pt x="6500928" y="1970586"/>
                    </a:cubicBezTo>
                    <a:cubicBezTo>
                      <a:pt x="6503215" y="1990589"/>
                      <a:pt x="6502454" y="2010974"/>
                      <a:pt x="6504358" y="2030977"/>
                    </a:cubicBezTo>
                    <a:cubicBezTo>
                      <a:pt x="6505501" y="2043835"/>
                      <a:pt x="6507596" y="2056600"/>
                      <a:pt x="6509406" y="2069340"/>
                    </a:cubicBezTo>
                    <a:lnTo>
                      <a:pt x="6509657" y="2072225"/>
                    </a:lnTo>
                    <a:lnTo>
                      <a:pt x="6509657" y="2131532"/>
                    </a:lnTo>
                    <a:lnTo>
                      <a:pt x="6508786" y="2138304"/>
                    </a:lnTo>
                    <a:cubicBezTo>
                      <a:pt x="6506595" y="2148519"/>
                      <a:pt x="6503977" y="2158712"/>
                      <a:pt x="6502262" y="2168903"/>
                    </a:cubicBezTo>
                    <a:cubicBezTo>
                      <a:pt x="6497499" y="2197670"/>
                      <a:pt x="6498833" y="2229296"/>
                      <a:pt x="6486640" y="2254633"/>
                    </a:cubicBezTo>
                    <a:cubicBezTo>
                      <a:pt x="6473686" y="2281683"/>
                      <a:pt x="6467780" y="2307402"/>
                      <a:pt x="6471780" y="2335405"/>
                    </a:cubicBezTo>
                    <a:cubicBezTo>
                      <a:pt x="6473114" y="2344741"/>
                      <a:pt x="6481116" y="2356744"/>
                      <a:pt x="6489306" y="2360933"/>
                    </a:cubicBezTo>
                    <a:cubicBezTo>
                      <a:pt x="6507595" y="2370270"/>
                      <a:pt x="6510835" y="2383032"/>
                      <a:pt x="6504547" y="2400369"/>
                    </a:cubicBezTo>
                    <a:cubicBezTo>
                      <a:pt x="6499211" y="2415420"/>
                      <a:pt x="6496546" y="2433897"/>
                      <a:pt x="6486258" y="2444184"/>
                    </a:cubicBezTo>
                    <a:cubicBezTo>
                      <a:pt x="6457112" y="2473333"/>
                      <a:pt x="6456160" y="2510483"/>
                      <a:pt x="6448350" y="2546678"/>
                    </a:cubicBezTo>
                    <a:cubicBezTo>
                      <a:pt x="6443585" y="2568774"/>
                      <a:pt x="6443395" y="2589352"/>
                      <a:pt x="6446633" y="2611450"/>
                    </a:cubicBezTo>
                    <a:cubicBezTo>
                      <a:pt x="6453872" y="2659455"/>
                      <a:pt x="6443585" y="2706131"/>
                      <a:pt x="6430441" y="2752235"/>
                    </a:cubicBezTo>
                    <a:cubicBezTo>
                      <a:pt x="6421679" y="2782716"/>
                      <a:pt x="6416344" y="2813958"/>
                      <a:pt x="6407389" y="2844248"/>
                    </a:cubicBezTo>
                    <a:cubicBezTo>
                      <a:pt x="6400531" y="2866918"/>
                      <a:pt x="6392339" y="2889587"/>
                      <a:pt x="6381291" y="2910353"/>
                    </a:cubicBezTo>
                    <a:cubicBezTo>
                      <a:pt x="6365097" y="2940455"/>
                      <a:pt x="6340712" y="2966742"/>
                      <a:pt x="6347189" y="3005035"/>
                    </a:cubicBezTo>
                    <a:cubicBezTo>
                      <a:pt x="6352904" y="3038756"/>
                      <a:pt x="6340904" y="3069235"/>
                      <a:pt x="6329473" y="3100099"/>
                    </a:cubicBezTo>
                    <a:cubicBezTo>
                      <a:pt x="6321091" y="3122770"/>
                      <a:pt x="6312516" y="3145436"/>
                      <a:pt x="6307182" y="3168870"/>
                    </a:cubicBezTo>
                    <a:cubicBezTo>
                      <a:pt x="6300896" y="3196686"/>
                      <a:pt x="6303564" y="3228119"/>
                      <a:pt x="6291942" y="3252885"/>
                    </a:cubicBezTo>
                    <a:cubicBezTo>
                      <a:pt x="6279750" y="3278795"/>
                      <a:pt x="6287942" y="3300319"/>
                      <a:pt x="6291371" y="3323372"/>
                    </a:cubicBezTo>
                    <a:cubicBezTo>
                      <a:pt x="6296706" y="3360139"/>
                      <a:pt x="6306612" y="3396719"/>
                      <a:pt x="6294039" y="3433866"/>
                    </a:cubicBezTo>
                    <a:cubicBezTo>
                      <a:pt x="6278798" y="3479015"/>
                      <a:pt x="6262414" y="3523785"/>
                      <a:pt x="6247937" y="3569124"/>
                    </a:cubicBezTo>
                    <a:cubicBezTo>
                      <a:pt x="6242410" y="3586653"/>
                      <a:pt x="6240124" y="3605509"/>
                      <a:pt x="6237648" y="3623799"/>
                    </a:cubicBezTo>
                    <a:cubicBezTo>
                      <a:pt x="6235551" y="3641134"/>
                      <a:pt x="6240887" y="3661899"/>
                      <a:pt x="6232886" y="3675238"/>
                    </a:cubicBezTo>
                    <a:cubicBezTo>
                      <a:pt x="6212312" y="3709529"/>
                      <a:pt x="6202214" y="3744770"/>
                      <a:pt x="6202214" y="3784397"/>
                    </a:cubicBezTo>
                    <a:cubicBezTo>
                      <a:pt x="6202214" y="3799258"/>
                      <a:pt x="6193641" y="3813737"/>
                      <a:pt x="6192116" y="3828785"/>
                    </a:cubicBezTo>
                    <a:cubicBezTo>
                      <a:pt x="6190212" y="3849362"/>
                      <a:pt x="6185068" y="3872985"/>
                      <a:pt x="6192308" y="3890891"/>
                    </a:cubicBezTo>
                    <a:cubicBezTo>
                      <a:pt x="6209454" y="3932993"/>
                      <a:pt x="6195163" y="3967091"/>
                      <a:pt x="6178210" y="4003861"/>
                    </a:cubicBezTo>
                    <a:cubicBezTo>
                      <a:pt x="6161446" y="4040058"/>
                      <a:pt x="6148111" y="4078159"/>
                      <a:pt x="6137060" y="4116641"/>
                    </a:cubicBezTo>
                    <a:cubicBezTo>
                      <a:pt x="6133060" y="4131119"/>
                      <a:pt x="6139729" y="4148453"/>
                      <a:pt x="6141062" y="4164458"/>
                    </a:cubicBezTo>
                    <a:cubicBezTo>
                      <a:pt x="6141443" y="4170174"/>
                      <a:pt x="6142014" y="4176461"/>
                      <a:pt x="6140110" y="4181603"/>
                    </a:cubicBezTo>
                    <a:cubicBezTo>
                      <a:pt x="6121819" y="4231324"/>
                      <a:pt x="6107914" y="4281810"/>
                      <a:pt x="6117439" y="4335722"/>
                    </a:cubicBezTo>
                    <a:cubicBezTo>
                      <a:pt x="6118392" y="4340674"/>
                      <a:pt x="6116295" y="4346201"/>
                      <a:pt x="6114962" y="4351154"/>
                    </a:cubicBezTo>
                    <a:cubicBezTo>
                      <a:pt x="6108104" y="4375349"/>
                      <a:pt x="6097246" y="4398972"/>
                      <a:pt x="6094769" y="4423545"/>
                    </a:cubicBezTo>
                    <a:cubicBezTo>
                      <a:pt x="6088673" y="4484127"/>
                      <a:pt x="6086195" y="4545086"/>
                      <a:pt x="6082195" y="4606053"/>
                    </a:cubicBezTo>
                    <a:cubicBezTo>
                      <a:pt x="6082006" y="4609863"/>
                      <a:pt x="6082006" y="4613864"/>
                      <a:pt x="6080672" y="4617291"/>
                    </a:cubicBezTo>
                    <a:cubicBezTo>
                      <a:pt x="6072479" y="4639772"/>
                      <a:pt x="6075148" y="4659393"/>
                      <a:pt x="6090768" y="4678445"/>
                    </a:cubicBezTo>
                    <a:cubicBezTo>
                      <a:pt x="6097626" y="4686828"/>
                      <a:pt x="6101246" y="4698258"/>
                      <a:pt x="6105056" y="4708734"/>
                    </a:cubicBezTo>
                    <a:cubicBezTo>
                      <a:pt x="6110772" y="4724167"/>
                      <a:pt x="6116295" y="4739978"/>
                      <a:pt x="6119916" y="4755980"/>
                    </a:cubicBezTo>
                    <a:cubicBezTo>
                      <a:pt x="6123345" y="4771793"/>
                      <a:pt x="6128106" y="4788747"/>
                      <a:pt x="6125441" y="4803988"/>
                    </a:cubicBezTo>
                    <a:cubicBezTo>
                      <a:pt x="6120679" y="4831420"/>
                      <a:pt x="6110010" y="4857522"/>
                      <a:pt x="6102960" y="4884572"/>
                    </a:cubicBezTo>
                    <a:cubicBezTo>
                      <a:pt x="6100482" y="4893907"/>
                      <a:pt x="6100866" y="4904195"/>
                      <a:pt x="6100674" y="4913909"/>
                    </a:cubicBezTo>
                    <a:cubicBezTo>
                      <a:pt x="6100104" y="4936201"/>
                      <a:pt x="6105628" y="4959061"/>
                      <a:pt x="6089816" y="4979253"/>
                    </a:cubicBezTo>
                    <a:cubicBezTo>
                      <a:pt x="6074956" y="4997922"/>
                      <a:pt x="6079337" y="5016785"/>
                      <a:pt x="6090577" y="5036405"/>
                    </a:cubicBezTo>
                    <a:cubicBezTo>
                      <a:pt x="6098579" y="5050504"/>
                      <a:pt x="6104866" y="5066505"/>
                      <a:pt x="6107914" y="5082317"/>
                    </a:cubicBezTo>
                    <a:cubicBezTo>
                      <a:pt x="6112104" y="5104036"/>
                      <a:pt x="6113820" y="5125562"/>
                      <a:pt x="6111342" y="5148995"/>
                    </a:cubicBezTo>
                    <a:cubicBezTo>
                      <a:pt x="6109628" y="5165570"/>
                      <a:pt x="6108866" y="5179097"/>
                      <a:pt x="6098770" y="5192051"/>
                    </a:cubicBezTo>
                    <a:cubicBezTo>
                      <a:pt x="6097246" y="5194145"/>
                      <a:pt x="6096864" y="5197955"/>
                      <a:pt x="6097056" y="5200813"/>
                    </a:cubicBezTo>
                    <a:cubicBezTo>
                      <a:pt x="6100294" y="5238343"/>
                      <a:pt x="6098579" y="5275491"/>
                      <a:pt x="6096291" y="5313403"/>
                    </a:cubicBezTo>
                    <a:cubicBezTo>
                      <a:pt x="6093247" y="5361598"/>
                      <a:pt x="6102198" y="5412276"/>
                      <a:pt x="6134203" y="5453995"/>
                    </a:cubicBezTo>
                    <a:cubicBezTo>
                      <a:pt x="6138967" y="5460092"/>
                      <a:pt x="6141062" y="5469236"/>
                      <a:pt x="6142206" y="5477239"/>
                    </a:cubicBezTo>
                    <a:cubicBezTo>
                      <a:pt x="6147158" y="5514957"/>
                      <a:pt x="6150587" y="5552869"/>
                      <a:pt x="6156112" y="5590590"/>
                    </a:cubicBezTo>
                    <a:cubicBezTo>
                      <a:pt x="6159160" y="5611164"/>
                      <a:pt x="6161827" y="5632691"/>
                      <a:pt x="6170210" y="5651360"/>
                    </a:cubicBezTo>
                    <a:cubicBezTo>
                      <a:pt x="6178400" y="5669647"/>
                      <a:pt x="6188116" y="5684320"/>
                      <a:pt x="6170972" y="5695178"/>
                    </a:cubicBezTo>
                    <a:cubicBezTo>
                      <a:pt x="6180116" y="5714607"/>
                      <a:pt x="6187737" y="5731564"/>
                      <a:pt x="6195927" y="5748136"/>
                    </a:cubicBezTo>
                    <a:cubicBezTo>
                      <a:pt x="6198974" y="5754234"/>
                      <a:pt x="6203929" y="5759378"/>
                      <a:pt x="6206787" y="5765474"/>
                    </a:cubicBezTo>
                    <a:cubicBezTo>
                      <a:pt x="6209834" y="5771953"/>
                      <a:pt x="6211739" y="5779191"/>
                      <a:pt x="6213264" y="5786239"/>
                    </a:cubicBezTo>
                    <a:cubicBezTo>
                      <a:pt x="6220122" y="5817674"/>
                      <a:pt x="6226408" y="5849107"/>
                      <a:pt x="6233839" y="5880348"/>
                    </a:cubicBezTo>
                    <a:cubicBezTo>
                      <a:pt x="6235362" y="5886447"/>
                      <a:pt x="6241458" y="5891590"/>
                      <a:pt x="6245457" y="5897114"/>
                    </a:cubicBezTo>
                    <a:cubicBezTo>
                      <a:pt x="6248126" y="5900735"/>
                      <a:pt x="6252127" y="5904353"/>
                      <a:pt x="6252699" y="5908355"/>
                    </a:cubicBezTo>
                    <a:cubicBezTo>
                      <a:pt x="6257271" y="5938836"/>
                      <a:pt x="6262606" y="5969124"/>
                      <a:pt x="6264891" y="5999796"/>
                    </a:cubicBezTo>
                    <a:cubicBezTo>
                      <a:pt x="6266794" y="6025515"/>
                      <a:pt x="6266225" y="6050282"/>
                      <a:pt x="6299372" y="6056948"/>
                    </a:cubicBezTo>
                    <a:cubicBezTo>
                      <a:pt x="6305088" y="6058092"/>
                      <a:pt x="6311185" y="6066284"/>
                      <a:pt x="6314041" y="6072569"/>
                    </a:cubicBezTo>
                    <a:cubicBezTo>
                      <a:pt x="6322233" y="6090477"/>
                      <a:pt x="6327758" y="6109530"/>
                      <a:pt x="6336139" y="6127247"/>
                    </a:cubicBezTo>
                    <a:cubicBezTo>
                      <a:pt x="6364144" y="6185351"/>
                      <a:pt x="6381862" y="6246121"/>
                      <a:pt x="6378623" y="6311084"/>
                    </a:cubicBezTo>
                    <a:cubicBezTo>
                      <a:pt x="6377671" y="6331277"/>
                      <a:pt x="6367382" y="6350899"/>
                      <a:pt x="6363571" y="6363664"/>
                    </a:cubicBezTo>
                    <a:cubicBezTo>
                      <a:pt x="6378623" y="6400429"/>
                      <a:pt x="6393101" y="6431292"/>
                      <a:pt x="6403960" y="6463490"/>
                    </a:cubicBezTo>
                    <a:cubicBezTo>
                      <a:pt x="6413676" y="6491874"/>
                      <a:pt x="6419772" y="6521593"/>
                      <a:pt x="6426820" y="6550742"/>
                    </a:cubicBezTo>
                    <a:cubicBezTo>
                      <a:pt x="6429489" y="6561411"/>
                      <a:pt x="6431012" y="6572269"/>
                      <a:pt x="6432347" y="6583128"/>
                    </a:cubicBezTo>
                    <a:cubicBezTo>
                      <a:pt x="6436537" y="6617036"/>
                      <a:pt x="6426440" y="6652472"/>
                      <a:pt x="6442443" y="6685617"/>
                    </a:cubicBezTo>
                    <a:cubicBezTo>
                      <a:pt x="6450825" y="6702955"/>
                      <a:pt x="6460921" y="6720103"/>
                      <a:pt x="6465303" y="6738388"/>
                    </a:cubicBezTo>
                    <a:cubicBezTo>
                      <a:pt x="6470066" y="6758011"/>
                      <a:pt x="6477496" y="6777207"/>
                      <a:pt x="6482807" y="6796804"/>
                    </a:cubicBezTo>
                    <a:lnTo>
                      <a:pt x="6487578" y="6857457"/>
                    </a:lnTo>
                    <a:lnTo>
                      <a:pt x="6360339" y="6857457"/>
                    </a:lnTo>
                    <a:lnTo>
                      <a:pt x="6360339" y="6857998"/>
                    </a:lnTo>
                    <a:lnTo>
                      <a:pt x="0" y="6857998"/>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1" name="Group 20">
              <a:extLst>
                <a:ext uri="{FF2B5EF4-FFF2-40B4-BE49-F238E27FC236}">
                  <a16:creationId xmlns:a16="http://schemas.microsoft.com/office/drawing/2014/main" id="{C28038CF-635C-47B0-AD1A-45C825434B2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632356" y="0"/>
              <a:ext cx="874718" cy="6857455"/>
              <a:chOff x="5632356" y="0"/>
              <a:chExt cx="874718" cy="6857455"/>
            </a:xfrm>
          </p:grpSpPr>
          <p:sp>
            <p:nvSpPr>
              <p:cNvPr id="15" name="Freeform: Shape 14">
                <a:extLst>
                  <a:ext uri="{FF2B5EF4-FFF2-40B4-BE49-F238E27FC236}">
                    <a16:creationId xmlns:a16="http://schemas.microsoft.com/office/drawing/2014/main" id="{3A20C87C-ECA0-4812-8A87-05BC76504A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6"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62ADFEB1-865E-4545-83BC-455BF39EF8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4" name="Picture 3" descr="A sign with a red line&#10;&#10;Description automatically generated">
            <a:extLst>
              <a:ext uri="{FF2B5EF4-FFF2-40B4-BE49-F238E27FC236}">
                <a16:creationId xmlns:a16="http://schemas.microsoft.com/office/drawing/2014/main" id="{1080B1B4-857D-8DCD-F65F-BEDA047F4F5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194162" y="1429488"/>
            <a:ext cx="3960000" cy="3960000"/>
          </a:xfrm>
          <a:prstGeom prst="rect">
            <a:avLst/>
          </a:prstGeom>
        </p:spPr>
      </p:pic>
      <p:sp>
        <p:nvSpPr>
          <p:cNvPr id="5" name="TextBox 4">
            <a:extLst>
              <a:ext uri="{FF2B5EF4-FFF2-40B4-BE49-F238E27FC236}">
                <a16:creationId xmlns:a16="http://schemas.microsoft.com/office/drawing/2014/main" id="{AA3FF042-317D-0CCF-9182-F3ECB3CD4DC0}"/>
              </a:ext>
            </a:extLst>
          </p:cNvPr>
          <p:cNvSpPr txBox="1"/>
          <p:nvPr/>
        </p:nvSpPr>
        <p:spPr>
          <a:xfrm>
            <a:off x="5095374" y="9514974"/>
            <a:ext cx="6172200" cy="317500"/>
          </a:xfrm>
          <a:prstGeom prst="rect">
            <a:avLst/>
          </a:prstGeom>
        </p:spPr>
        <p:txBody>
          <a:bodyPr>
            <a:normAutofit/>
          </a:bodyPr>
          <a:lstStyle/>
          <a:p>
            <a:pPr>
              <a:lnSpc>
                <a:spcPct val="90000"/>
              </a:lnSpc>
              <a:spcAft>
                <a:spcPts val="600"/>
              </a:spcAft>
            </a:pPr>
            <a:r>
              <a:rPr lang="en-US" sz="1700"/>
              <a:t>ThePhoto by PhotoAuthor is licensed under CCYYSA.</a:t>
            </a:r>
          </a:p>
        </p:txBody>
      </p:sp>
    </p:spTree>
    <p:extLst>
      <p:ext uri="{BB962C8B-B14F-4D97-AF65-F5344CB8AC3E}">
        <p14:creationId xmlns:p14="http://schemas.microsoft.com/office/powerpoint/2010/main" val="25372576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children in uniform&#10;&#10;Description automatically generated">
            <a:extLst>
              <a:ext uri="{FF2B5EF4-FFF2-40B4-BE49-F238E27FC236}">
                <a16:creationId xmlns:a16="http://schemas.microsoft.com/office/drawing/2014/main" id="{555FE300-D4E2-9DD3-B4B8-3CD080DECCEE}"/>
              </a:ext>
            </a:extLst>
          </p:cNvPr>
          <p:cNvPicPr>
            <a:picLocks noChangeAspect="1"/>
          </p:cNvPicPr>
          <p:nvPr/>
        </p:nvPicPr>
        <p:blipFill>
          <a:blip r:embed="rId2"/>
          <a:srcRect t="12105" r="-2" b="26508"/>
          <a:stretch/>
        </p:blipFill>
        <p:spPr>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5" name="Picture 4" descr="A group of children in a classroom&#10;&#10;Description automatically generated">
            <a:extLst>
              <a:ext uri="{FF2B5EF4-FFF2-40B4-BE49-F238E27FC236}">
                <a16:creationId xmlns:a16="http://schemas.microsoft.com/office/drawing/2014/main" id="{F8AB41C7-5454-57BE-B5C2-462B70B7446A}"/>
              </a:ext>
            </a:extLst>
          </p:cNvPr>
          <p:cNvPicPr>
            <a:picLocks noChangeAspect="1"/>
          </p:cNvPicPr>
          <p:nvPr/>
        </p:nvPicPr>
        <p:blipFill>
          <a:blip r:embed="rId3"/>
          <a:srcRect t="4793" r="-2" b="33820"/>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12" name="Freeform: Shape 11">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D6C6A9A3-4780-6F26-ECF8-4762FEF28BC5}"/>
              </a:ext>
            </a:extLst>
          </p:cNvPr>
          <p:cNvSpPr>
            <a:spLocks noGrp="1"/>
          </p:cNvSpPr>
          <p:nvPr>
            <p:ph type="title"/>
          </p:nvPr>
        </p:nvSpPr>
        <p:spPr>
          <a:xfrm>
            <a:off x="448056" y="859536"/>
            <a:ext cx="4832802" cy="1243584"/>
          </a:xfrm>
        </p:spPr>
        <p:txBody>
          <a:bodyPr>
            <a:normAutofit/>
          </a:bodyPr>
          <a:lstStyle/>
          <a:p>
            <a:r>
              <a:rPr lang="en-US" sz="3400">
                <a:cs typeface="Calibri Light"/>
              </a:rPr>
              <a:t>Thank you for listening</a:t>
            </a:r>
            <a:endParaRPr lang="en-US" sz="3400"/>
          </a:p>
        </p:txBody>
      </p:sp>
      <p:sp>
        <p:nvSpPr>
          <p:cNvPr id="16" name="Rectangle 15">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A4F658C7-83DA-C387-AF66-33516F65C620}"/>
              </a:ext>
            </a:extLst>
          </p:cNvPr>
          <p:cNvSpPr>
            <a:spLocks noGrp="1"/>
          </p:cNvSpPr>
          <p:nvPr>
            <p:ph idx="1"/>
          </p:nvPr>
        </p:nvSpPr>
        <p:spPr>
          <a:xfrm>
            <a:off x="448056" y="2512611"/>
            <a:ext cx="4832803" cy="3664351"/>
          </a:xfrm>
        </p:spPr>
        <p:txBody>
          <a:bodyPr vert="horz" lIns="91440" tIns="45720" rIns="91440" bIns="45720" rtlCol="0" anchor="t">
            <a:normAutofit/>
          </a:bodyPr>
          <a:lstStyle/>
          <a:p>
            <a:pPr marL="0" indent="0">
              <a:buNone/>
            </a:pPr>
            <a:r>
              <a:rPr lang="en-US" sz="2000">
                <a:cs typeface="Calibri"/>
              </a:rPr>
              <a:t>      </a:t>
            </a:r>
            <a:r>
              <a:rPr lang="en-US" sz="3200">
                <a:cs typeface="Calibri"/>
              </a:rPr>
              <a:t>Agents of Change                  </a:t>
            </a:r>
            <a:endParaRPr lang="en-US" sz="3200">
              <a:ea typeface="Calibri"/>
              <a:cs typeface="Calibri"/>
            </a:endParaRPr>
          </a:p>
          <a:p>
            <a:pPr marL="0" indent="0">
              <a:buNone/>
            </a:pPr>
            <a:r>
              <a:rPr lang="en-US" sz="3200">
                <a:cs typeface="Calibri"/>
              </a:rPr>
              <a:t>               and                 </a:t>
            </a:r>
            <a:endParaRPr lang="en-US" sz="3200">
              <a:ea typeface="Calibri"/>
              <a:cs typeface="Calibri"/>
            </a:endParaRPr>
          </a:p>
          <a:p>
            <a:pPr marL="0" indent="0">
              <a:buNone/>
            </a:pPr>
            <a:r>
              <a:rPr lang="en-US" sz="3200">
                <a:cs typeface="Calibri"/>
              </a:rPr>
              <a:t>  Super Ambassadors</a:t>
            </a:r>
            <a:endParaRPr lang="en-US" sz="3200">
              <a:ea typeface="Calibri"/>
              <a:cs typeface="Calibri"/>
            </a:endParaRPr>
          </a:p>
          <a:p>
            <a:pPr marL="0" indent="0">
              <a:buNone/>
            </a:pPr>
            <a:endParaRPr lang="en-US" sz="2000">
              <a:cs typeface="Calibri"/>
            </a:endParaRPr>
          </a:p>
          <a:p>
            <a:pPr marL="0" indent="0">
              <a:buNone/>
            </a:pPr>
            <a:endParaRPr lang="en-US" sz="2000">
              <a:cs typeface="Calibri"/>
            </a:endParaRPr>
          </a:p>
          <a:p>
            <a:pPr marL="0" indent="0">
              <a:buNone/>
            </a:pPr>
            <a:endParaRPr lang="en-US" sz="2000">
              <a:highlight>
                <a:srgbClr val="FF00FF"/>
              </a:highlight>
              <a:ea typeface="Calibri"/>
              <a:cs typeface="Calibri"/>
            </a:endParaRPr>
          </a:p>
        </p:txBody>
      </p:sp>
    </p:spTree>
    <p:extLst>
      <p:ext uri="{BB962C8B-B14F-4D97-AF65-F5344CB8AC3E}">
        <p14:creationId xmlns:p14="http://schemas.microsoft.com/office/powerpoint/2010/main" val="25249510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Anti-Racism </vt:lpstr>
      <vt:lpstr>   What is racism?  </vt:lpstr>
      <vt:lpstr>    A form of racism is; Harassment  Making a child, young person, or adult feel humiliated, offended or degraded  </vt:lpstr>
      <vt:lpstr>   Types of racism and racial discrimination  </vt:lpstr>
      <vt:lpstr>Racism</vt:lpstr>
      <vt:lpstr>Racism is NOT okay. </vt:lpstr>
      <vt:lpstr>How racism makes us feel:</vt:lpstr>
      <vt:lpstr>We are all the same</vt:lpstr>
      <vt:lpstr>Racism is NOT ok</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6</cp:revision>
  <dcterms:created xsi:type="dcterms:W3CDTF">2013-07-15T20:26:40Z</dcterms:created>
  <dcterms:modified xsi:type="dcterms:W3CDTF">2024-10-18T12:28:59Z</dcterms:modified>
</cp:coreProperties>
</file>