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70" r:id="rId2"/>
    <p:sldId id="271" r:id="rId3"/>
    <p:sldId id="272" r:id="rId4"/>
    <p:sldId id="274" r:id="rId5"/>
    <p:sldId id="276" r:id="rId6"/>
    <p:sldId id="277" r:id="rId7"/>
    <p:sldId id="281" r:id="rId8"/>
  </p:sldIdLst>
  <p:sldSz cx="9144000" cy="6858000" type="screen4x3"/>
  <p:notesSz cx="6858000" cy="9144000"/>
  <p:embeddedFontLst>
    <p:embeddedFont>
      <p:font typeface="Twinkl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pl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  <a:endParaRPr lang="en-GB" sz="17000" dirty="0">
              <a:ln w="28575">
                <a:noFill/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97784"/>
              </p:ext>
            </p:extLst>
          </p:nvPr>
        </p:nvGraphicFramePr>
        <p:xfrm>
          <a:off x="762086" y="2092471"/>
          <a:ext cx="8074342" cy="3748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91149">
                  <a:extLst>
                    <a:ext uri="{9D8B030D-6E8A-4147-A177-3AD203B41FA5}">
                      <a16:colId xmlns:a16="http://schemas.microsoft.com/office/drawing/2014/main" val="2961884448"/>
                    </a:ext>
                  </a:extLst>
                </a:gridCol>
                <a:gridCol w="2691149">
                  <a:extLst>
                    <a:ext uri="{9D8B030D-6E8A-4147-A177-3AD203B41FA5}">
                      <a16:colId xmlns:a16="http://schemas.microsoft.com/office/drawing/2014/main" val="1920768983"/>
                    </a:ext>
                  </a:extLst>
                </a:gridCol>
                <a:gridCol w="2692044">
                  <a:extLst>
                    <a:ext uri="{9D8B030D-6E8A-4147-A177-3AD203B41FA5}">
                      <a16:colId xmlns:a16="http://schemas.microsoft.com/office/drawing/2014/main" val="57054703"/>
                    </a:ext>
                  </a:extLst>
                </a:gridCol>
              </a:tblGrid>
              <a:tr h="29666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highlight>
                            <a:srgbClr val="00FF00"/>
                          </a:highlight>
                        </a:rPr>
                        <a:t>Green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highlight>
                            <a:srgbClr val="FFFF00"/>
                          </a:highlight>
                        </a:rPr>
                        <a:t>Yellow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Red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4020562"/>
                  </a:ext>
                </a:extLst>
              </a:tr>
              <a:tr h="34517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play     </a:t>
                      </a:r>
                      <a:r>
                        <a:rPr lang="en-GB" sz="2400" dirty="0" smtClean="0">
                          <a:effectLst/>
                        </a:rPr>
                        <a:t> </a:t>
                      </a:r>
                      <a:r>
                        <a:rPr lang="en-GB" sz="2400" dirty="0">
                          <a:effectLst/>
                        </a:rPr>
                        <a:t>tray       say       </a:t>
                      </a:r>
                      <a:r>
                        <a:rPr lang="en-GB" sz="2400" baseline="0" dirty="0" smtClean="0">
                          <a:effectLst/>
                        </a:rPr>
                        <a:t> </a:t>
                      </a:r>
                      <a:r>
                        <a:rPr lang="en-GB" sz="2400" dirty="0" smtClean="0">
                          <a:effectLst/>
                        </a:rPr>
                        <a:t>may   </a:t>
                      </a:r>
                      <a:endParaRPr lang="en-GB" sz="24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day      </a:t>
                      </a:r>
                      <a:r>
                        <a:rPr lang="en-GB" sz="2400" dirty="0" smtClean="0">
                          <a:effectLst/>
                        </a:rPr>
                        <a:t> pay      </a:t>
                      </a:r>
                      <a:r>
                        <a:rPr lang="en-GB" sz="2400" dirty="0">
                          <a:effectLst/>
                        </a:rPr>
                        <a:t>way      </a:t>
                      </a:r>
                      <a:r>
                        <a:rPr lang="en-GB" sz="2400" dirty="0" smtClean="0">
                          <a:effectLst/>
                        </a:rPr>
                        <a:t>lay  </a:t>
                      </a:r>
                      <a:endParaRPr lang="en-GB" sz="24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 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spray        pray          tray     </a:t>
                      </a:r>
                      <a:r>
                        <a:rPr lang="en-GB" sz="2400" dirty="0" smtClean="0">
                          <a:effectLst/>
                        </a:rPr>
                        <a:t>     clay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sway         okay     </a:t>
                      </a:r>
                      <a:endParaRPr lang="en-GB" sz="2400" dirty="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 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delay    holiday      today  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yesterday      </a:t>
                      </a:r>
                      <a:r>
                        <a:rPr lang="en-GB" sz="2400" dirty="0">
                          <a:effectLst/>
                        </a:rPr>
                        <a:t>display    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relay    </a:t>
                      </a:r>
                      <a:r>
                        <a:rPr lang="en-GB" sz="2400" dirty="0">
                          <a:effectLst/>
                        </a:rPr>
                        <a:t>decay     x-ray   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7599561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302415" y="654874"/>
            <a:ext cx="715990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Challenge yourself with the sound   ‘ay’. </a:t>
            </a:r>
            <a:endParaRPr kumimoji="0" lang="en-GB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read and spell the words in the</a:t>
            </a: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green </a:t>
            </a: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column on your own? </a:t>
            </a:r>
            <a:endParaRPr kumimoji="0" lang="en-GB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Then move onto yellow.</a:t>
            </a:r>
            <a:endParaRPr kumimoji="0" lang="en-GB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red words are words you may learn in </a:t>
            </a: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you feel like a challenge… try it! 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64</TotalTime>
  <Words>59</Words>
  <Application>Microsoft Office PowerPoint</Application>
  <PresentationFormat>On-screen Show (4:3)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Twinkl</vt:lpstr>
      <vt:lpstr>Times New Roman</vt:lpstr>
      <vt:lpstr>Calibri</vt:lpstr>
      <vt:lpstr>Arial</vt:lpstr>
      <vt:lpstr>Office Theme</vt:lpstr>
      <vt:lpstr>play</vt:lpstr>
      <vt:lpstr>may</vt:lpstr>
      <vt:lpstr>clay</vt:lpstr>
      <vt:lpstr>day</vt:lpstr>
      <vt:lpstr>tray</vt:lpstr>
      <vt:lpstr>say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SARAH HERBERT</cp:lastModifiedBy>
  <cp:revision>6</cp:revision>
  <dcterms:created xsi:type="dcterms:W3CDTF">2020-06-12T09:48:05Z</dcterms:created>
  <dcterms:modified xsi:type="dcterms:W3CDTF">2021-01-04T12:18:08Z</dcterms:modified>
</cp:coreProperties>
</file>