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9" r:id="rId6"/>
    <p:sldId id="268" r:id="rId7"/>
    <p:sldId id="265" r:id="rId8"/>
    <p:sldId id="269" r:id="rId9"/>
    <p:sldId id="266" r:id="rId10"/>
    <p:sldId id="267" r:id="rId11"/>
    <p:sldId id="260" r:id="rId12"/>
    <p:sldId id="264" r:id="rId13"/>
    <p:sldId id="261" r:id="rId14"/>
    <p:sldId id="26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C5FC"/>
    <a:srgbClr val="FF99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A0DFA8-33C2-C21D-8217-7D33B721406B}" v="65" dt="2021-06-10T12:38:36.073"/>
    <p1510:client id="{5CE84BC2-E08C-F51C-5EFE-5CFF2E425084}" v="290" dt="2021-05-27T15:48:08.664"/>
    <p1510:client id="{8C23C81F-D06C-90D3-BBA2-C76C174F1206}" v="209" dt="2021-07-01T14:55:14.740"/>
    <p1510:client id="{8FA239AE-0F3D-15B6-D534-A2C26EBFFF47}" v="70" dt="2021-07-02T07:23:52.147"/>
    <p1510:client id="{9F6FF6DC-4ECF-BB99-ECE5-FFCBBB7788DA}" v="38" dt="2021-06-11T07:20:44.825"/>
    <p1510:client id="{A44C9F8E-9000-F776-7BE2-4B35000EB255}" v="131" dt="2021-05-21T07:21:37.492"/>
    <p1510:client id="{AE91A887-280E-E215-5A38-3E175E0BD7EF}" v="56" dt="2021-07-02T07:35:07.028"/>
    <p1510:client id="{B27F35DB-FF0E-A272-D479-09E6F85DEA6D}" v="464" dt="2021-06-17T13:12:43.092"/>
    <p1510:client id="{BB71651F-E612-A3A8-2B60-2AE627C54FE7}" v="53" dt="2021-06-18T07:32:16.0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866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175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686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85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87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164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788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298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764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105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6FFC8-E2BA-4BD7-84F9-30BB541E52CD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1D58A-5E2B-4CD4-AF8B-91970CE44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2662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E436E-24EE-4D0C-8408-D7641D1D04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0500" y="619078"/>
            <a:ext cx="9144000" cy="2387600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Celebration Assembly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A64AC5-D721-4B07-9824-31BF4975AB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9850" y="382368"/>
            <a:ext cx="5161176" cy="1384047"/>
          </a:xfrm>
        </p:spPr>
        <p:txBody>
          <a:bodyPr>
            <a:normAutofit/>
          </a:bodyPr>
          <a:lstStyle/>
          <a:p>
            <a:r>
              <a:rPr lang="en-GB" sz="4800" err="1">
                <a:solidFill>
                  <a:schemeClr val="bg1"/>
                </a:solidFill>
              </a:rPr>
              <a:t>Llongyfarchiadau</a:t>
            </a:r>
            <a:r>
              <a:rPr lang="en-GB" sz="4800">
                <a:solidFill>
                  <a:schemeClr val="bg1"/>
                </a:solidFill>
              </a:rPr>
              <a:t>!</a:t>
            </a:r>
          </a:p>
          <a:p>
            <a:endParaRPr lang="en-GB" sz="3600"/>
          </a:p>
          <a:p>
            <a:endParaRPr lang="en-GB" sz="3600"/>
          </a:p>
        </p:txBody>
      </p:sp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B0B449A2-90D2-4E9B-AC82-4CEFAAC73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220" y="3110466"/>
            <a:ext cx="3655078" cy="354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tar: 5 Points 3">
            <a:extLst>
              <a:ext uri="{FF2B5EF4-FFF2-40B4-BE49-F238E27FC236}">
                <a16:creationId xmlns:a16="http://schemas.microsoft.com/office/drawing/2014/main" id="{EDF627B6-E340-4EEA-B547-B89680640996}"/>
              </a:ext>
            </a:extLst>
          </p:cNvPr>
          <p:cNvSpPr/>
          <p:nvPr/>
        </p:nvSpPr>
        <p:spPr>
          <a:xfrm>
            <a:off x="10980556" y="1977911"/>
            <a:ext cx="1092740" cy="13571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76333E-AEE0-4002-8B26-AFF8A1E8A8F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53409" y="100863"/>
            <a:ext cx="2987299" cy="2091109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511971-3771-4FA6-BF62-C62600666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7857" y="4414346"/>
            <a:ext cx="1643927" cy="1636621"/>
          </a:xfrm>
          <a:prstGeom prst="rect">
            <a:avLst/>
          </a:prstGeom>
        </p:spPr>
      </p:pic>
      <p:pic>
        <p:nvPicPr>
          <p:cNvPr id="5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BBE83174-F3EA-483E-B138-BF22D20322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893" y="2179428"/>
            <a:ext cx="3665687" cy="294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17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6B256-90D5-457A-9898-027F75144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278" y="21133"/>
            <a:ext cx="10515600" cy="1325563"/>
          </a:xfrm>
        </p:spPr>
        <p:txBody>
          <a:bodyPr/>
          <a:lstStyle/>
          <a:p>
            <a:r>
              <a:rPr lang="en-GB"/>
              <a:t>                        </a:t>
            </a:r>
          </a:p>
        </p:txBody>
      </p:sp>
      <p:pic>
        <p:nvPicPr>
          <p:cNvPr id="2050" name="Picture 2" descr="Blog by Tag: Star of the week | Park Community Academy">
            <a:extLst>
              <a:ext uri="{FF2B5EF4-FFF2-40B4-BE49-F238E27FC236}">
                <a16:creationId xmlns:a16="http://schemas.microsoft.com/office/drawing/2014/main" id="{E06D8760-4299-4014-AD08-B063770DAA1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442" y="384313"/>
            <a:ext cx="7202503" cy="500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17B5DF-E9DB-4C19-A3C1-83E4EB95E952}"/>
              </a:ext>
            </a:extLst>
          </p:cNvPr>
          <p:cNvSpPr txBox="1"/>
          <p:nvPr/>
        </p:nvSpPr>
        <p:spPr>
          <a:xfrm>
            <a:off x="1315249" y="4877275"/>
            <a:ext cx="99788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>
                <a:solidFill>
                  <a:schemeClr val="bg1"/>
                </a:solidFill>
                <a:latin typeface="Comic Sans MS" panose="030F0702030302020204" pitchFamily="66" charset="0"/>
              </a:rPr>
              <a:t>Each teacher will now announce their class star! </a:t>
            </a:r>
          </a:p>
          <a:p>
            <a:pPr algn="ctr"/>
            <a:r>
              <a:rPr lang="en-GB" sz="3600">
                <a:solidFill>
                  <a:srgbClr val="FF0000"/>
                </a:solidFill>
                <a:latin typeface="Comic Sans MS" panose="030F0702030302020204" pitchFamily="66" charset="0"/>
              </a:rPr>
              <a:t>Will it be you?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787141-E42A-4F96-BFF1-058080AD12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00" r="15852"/>
          <a:stretch/>
        </p:blipFill>
        <p:spPr>
          <a:xfrm rot="19501679">
            <a:off x="403118" y="600843"/>
            <a:ext cx="2697121" cy="214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56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AA1E1C-DA67-488F-A983-F3ABD792C3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79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86AFD1D-0853-411E-8130-FF867E71A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429760"/>
            <a:ext cx="12192000" cy="2435066"/>
          </a:xfrm>
          <a:custGeom>
            <a:avLst/>
            <a:gdLst>
              <a:gd name="connsiteX0" fmla="*/ 1479835 w 12192000"/>
              <a:gd name="connsiteY0" fmla="*/ 0 h 2693565"/>
              <a:gd name="connsiteX1" fmla="*/ 1511804 w 12192000"/>
              <a:gd name="connsiteY1" fmla="*/ 3644 h 2693565"/>
              <a:gd name="connsiteX2" fmla="*/ 1540872 w 12192000"/>
              <a:gd name="connsiteY2" fmla="*/ 15524 h 2693565"/>
              <a:gd name="connsiteX3" fmla="*/ 1540229 w 12192000"/>
              <a:gd name="connsiteY3" fmla="*/ 18447 h 2693565"/>
              <a:gd name="connsiteX4" fmla="*/ 1544831 w 12192000"/>
              <a:gd name="connsiteY4" fmla="*/ 20367 h 2693565"/>
              <a:gd name="connsiteX5" fmla="*/ 1549414 w 12192000"/>
              <a:gd name="connsiteY5" fmla="*/ 19016 h 2693565"/>
              <a:gd name="connsiteX6" fmla="*/ 1554920 w 12192000"/>
              <a:gd name="connsiteY6" fmla="*/ 21266 h 2693565"/>
              <a:gd name="connsiteX7" fmla="*/ 1570090 w 12192000"/>
              <a:gd name="connsiteY7" fmla="*/ 26625 h 2693565"/>
              <a:gd name="connsiteX8" fmla="*/ 1574449 w 12192000"/>
              <a:gd name="connsiteY8" fmla="*/ 33255 h 2693565"/>
              <a:gd name="connsiteX9" fmla="*/ 1634129 w 12192000"/>
              <a:gd name="connsiteY9" fmla="*/ 52786 h 2693565"/>
              <a:gd name="connsiteX10" fmla="*/ 1653408 w 12192000"/>
              <a:gd name="connsiteY10" fmla="*/ 50933 h 2693565"/>
              <a:gd name="connsiteX11" fmla="*/ 1673821 w 12192000"/>
              <a:gd name="connsiteY11" fmla="*/ 63320 h 2693565"/>
              <a:gd name="connsiteX12" fmla="*/ 1735578 w 12192000"/>
              <a:gd name="connsiteY12" fmla="*/ 74197 h 2693565"/>
              <a:gd name="connsiteX13" fmla="*/ 1803240 w 12192000"/>
              <a:gd name="connsiteY13" fmla="*/ 93803 h 2693565"/>
              <a:gd name="connsiteX14" fmla="*/ 1850407 w 12192000"/>
              <a:gd name="connsiteY14" fmla="*/ 112482 h 2693565"/>
              <a:gd name="connsiteX15" fmla="*/ 1981598 w 12192000"/>
              <a:gd name="connsiteY15" fmla="*/ 136278 h 2693565"/>
              <a:gd name="connsiteX16" fmla="*/ 2203718 w 12192000"/>
              <a:gd name="connsiteY16" fmla="*/ 165797 h 2693565"/>
              <a:gd name="connsiteX17" fmla="*/ 2249831 w 12192000"/>
              <a:gd name="connsiteY17" fmla="*/ 174273 h 2693565"/>
              <a:gd name="connsiteX18" fmla="*/ 2284800 w 12192000"/>
              <a:gd name="connsiteY18" fmla="*/ 190263 h 2693565"/>
              <a:gd name="connsiteX19" fmla="*/ 2288840 w 12192000"/>
              <a:gd name="connsiteY19" fmla="*/ 201561 h 2693565"/>
              <a:gd name="connsiteX20" fmla="*/ 2313454 w 12192000"/>
              <a:gd name="connsiteY20" fmla="*/ 207617 h 2693565"/>
              <a:gd name="connsiteX21" fmla="*/ 2319021 w 12192000"/>
              <a:gd name="connsiteY21" fmla="*/ 211049 h 2693565"/>
              <a:gd name="connsiteX22" fmla="*/ 2351943 w 12192000"/>
              <a:gd name="connsiteY22" fmla="*/ 228899 h 2693565"/>
              <a:gd name="connsiteX23" fmla="*/ 2446476 w 12192000"/>
              <a:gd name="connsiteY23" fmla="*/ 221823 h 2693565"/>
              <a:gd name="connsiteX24" fmla="*/ 2514466 w 12192000"/>
              <a:gd name="connsiteY24" fmla="*/ 225768 h 2693565"/>
              <a:gd name="connsiteX25" fmla="*/ 2519045 w 12192000"/>
              <a:gd name="connsiteY25" fmla="*/ 229167 h 2693565"/>
              <a:gd name="connsiteX26" fmla="*/ 2521518 w 12192000"/>
              <a:gd name="connsiteY26" fmla="*/ 236740 h 2693565"/>
              <a:gd name="connsiteX27" fmla="*/ 2532948 w 12192000"/>
              <a:gd name="connsiteY27" fmla="*/ 240920 h 2693565"/>
              <a:gd name="connsiteX28" fmla="*/ 2542831 w 12192000"/>
              <a:gd name="connsiteY28" fmla="*/ 250292 h 2693565"/>
              <a:gd name="connsiteX29" fmla="*/ 2951466 w 12192000"/>
              <a:gd name="connsiteY29" fmla="*/ 331735 h 2693565"/>
              <a:gd name="connsiteX30" fmla="*/ 3145677 w 12192000"/>
              <a:gd name="connsiteY30" fmla="*/ 312283 h 2693565"/>
              <a:gd name="connsiteX31" fmla="*/ 3221782 w 12192000"/>
              <a:gd name="connsiteY31" fmla="*/ 315740 h 2693565"/>
              <a:gd name="connsiteX32" fmla="*/ 3230913 w 12192000"/>
              <a:gd name="connsiteY32" fmla="*/ 323864 h 2693565"/>
              <a:gd name="connsiteX33" fmla="*/ 3343537 w 12192000"/>
              <a:gd name="connsiteY33" fmla="*/ 298906 h 2693565"/>
              <a:gd name="connsiteX34" fmla="*/ 3493591 w 12192000"/>
              <a:gd name="connsiteY34" fmla="*/ 322860 h 2693565"/>
              <a:gd name="connsiteX35" fmla="*/ 3604486 w 12192000"/>
              <a:gd name="connsiteY35" fmla="*/ 350634 h 2693565"/>
              <a:gd name="connsiteX36" fmla="*/ 3667668 w 12192000"/>
              <a:gd name="connsiteY36" fmla="*/ 362018 h 2693565"/>
              <a:gd name="connsiteX37" fmla="*/ 3712536 w 12192000"/>
              <a:gd name="connsiteY37" fmla="*/ 374952 h 2693565"/>
              <a:gd name="connsiteX38" fmla="*/ 3832709 w 12192000"/>
              <a:gd name="connsiteY38" fmla="*/ 382853 h 2693565"/>
              <a:gd name="connsiteX39" fmla="*/ 4034400 w 12192000"/>
              <a:gd name="connsiteY39" fmla="*/ 385496 h 2693565"/>
              <a:gd name="connsiteX40" fmla="*/ 4176121 w 12192000"/>
              <a:gd name="connsiteY40" fmla="*/ 430521 h 2693565"/>
              <a:gd name="connsiteX41" fmla="*/ 4258735 w 12192000"/>
              <a:gd name="connsiteY41" fmla="*/ 412077 h 2693565"/>
              <a:gd name="connsiteX42" fmla="*/ 4348797 w 12192000"/>
              <a:gd name="connsiteY42" fmla="*/ 428832 h 2693565"/>
              <a:gd name="connsiteX43" fmla="*/ 4707799 w 12192000"/>
              <a:gd name="connsiteY43" fmla="*/ 430789 h 2693565"/>
              <a:gd name="connsiteX44" fmla="*/ 4939895 w 12192000"/>
              <a:gd name="connsiteY44" fmla="*/ 425286 h 2693565"/>
              <a:gd name="connsiteX45" fmla="*/ 4972179 w 12192000"/>
              <a:gd name="connsiteY45" fmla="*/ 421596 h 2693565"/>
              <a:gd name="connsiteX46" fmla="*/ 4972746 w 12192000"/>
              <a:gd name="connsiteY46" fmla="*/ 418665 h 2693565"/>
              <a:gd name="connsiteX47" fmla="*/ 4977873 w 12192000"/>
              <a:gd name="connsiteY47" fmla="*/ 418043 h 2693565"/>
              <a:gd name="connsiteX48" fmla="*/ 4981666 w 12192000"/>
              <a:gd name="connsiteY48" fmla="*/ 420512 h 2693565"/>
              <a:gd name="connsiteX49" fmla="*/ 4987781 w 12192000"/>
              <a:gd name="connsiteY49" fmla="*/ 419813 h 2693565"/>
              <a:gd name="connsiteX50" fmla="*/ 5004292 w 12192000"/>
              <a:gd name="connsiteY50" fmla="*/ 418684 h 2693565"/>
              <a:gd name="connsiteX51" fmla="*/ 5011080 w 12192000"/>
              <a:gd name="connsiteY51" fmla="*/ 413543 h 2693565"/>
              <a:gd name="connsiteX52" fmla="*/ 5092908 w 12192000"/>
              <a:gd name="connsiteY52" fmla="*/ 417334 h 2693565"/>
              <a:gd name="connsiteX53" fmla="*/ 5117205 w 12192000"/>
              <a:gd name="connsiteY53" fmla="*/ 410915 h 2693565"/>
              <a:gd name="connsiteX54" fmla="*/ 5180020 w 12192000"/>
              <a:gd name="connsiteY54" fmla="*/ 416669 h 2693565"/>
              <a:gd name="connsiteX55" fmla="*/ 5251931 w 12192000"/>
              <a:gd name="connsiteY55" fmla="*/ 415698 h 2693565"/>
              <a:gd name="connsiteX56" fmla="*/ 5304075 w 12192000"/>
              <a:gd name="connsiteY56" fmla="*/ 410278 h 2693565"/>
              <a:gd name="connsiteX57" fmla="*/ 5437791 w 12192000"/>
              <a:gd name="connsiteY57" fmla="*/ 421851 h 2693565"/>
              <a:gd name="connsiteX58" fmla="*/ 5659855 w 12192000"/>
              <a:gd name="connsiteY58" fmla="*/ 451638 h 2693565"/>
              <a:gd name="connsiteX59" fmla="*/ 5706898 w 12192000"/>
              <a:gd name="connsiteY59" fmla="*/ 455600 h 2693565"/>
              <a:gd name="connsiteX60" fmla="*/ 5754782 w 12192000"/>
              <a:gd name="connsiteY60" fmla="*/ 439912 h 2693565"/>
              <a:gd name="connsiteX61" fmla="*/ 5780510 w 12192000"/>
              <a:gd name="connsiteY61" fmla="*/ 440576 h 2693565"/>
              <a:gd name="connsiteX62" fmla="*/ 5787158 w 12192000"/>
              <a:gd name="connsiteY62" fmla="*/ 438777 h 2693565"/>
              <a:gd name="connsiteX63" fmla="*/ 5825490 w 12192000"/>
              <a:gd name="connsiteY63" fmla="*/ 430438 h 2693565"/>
              <a:gd name="connsiteX64" fmla="*/ 5912104 w 12192000"/>
              <a:gd name="connsiteY64" fmla="*/ 461700 h 2693565"/>
              <a:gd name="connsiteX65" fmla="*/ 5978031 w 12192000"/>
              <a:gd name="connsiteY65" fmla="*/ 475635 h 2693565"/>
              <a:gd name="connsiteX66" fmla="*/ 5983729 w 12192000"/>
              <a:gd name="connsiteY66" fmla="*/ 473608 h 2693565"/>
              <a:gd name="connsiteX67" fmla="*/ 5989115 w 12192000"/>
              <a:gd name="connsiteY67" fmla="*/ 467085 h 2693565"/>
              <a:gd name="connsiteX68" fmla="*/ 6001610 w 12192000"/>
              <a:gd name="connsiteY68" fmla="*/ 466101 h 2693565"/>
              <a:gd name="connsiteX69" fmla="*/ 6014731 w 12192000"/>
              <a:gd name="connsiteY69" fmla="*/ 459798 h 2693565"/>
              <a:gd name="connsiteX70" fmla="*/ 6409381 w 12192000"/>
              <a:gd name="connsiteY70" fmla="*/ 515501 h 2693565"/>
              <a:gd name="connsiteX71" fmla="*/ 6487437 w 12192000"/>
              <a:gd name="connsiteY71" fmla="*/ 553647 h 2693565"/>
              <a:gd name="connsiteX72" fmla="*/ 6610142 w 12192000"/>
              <a:gd name="connsiteY72" fmla="*/ 557790 h 2693565"/>
              <a:gd name="connsiteX73" fmla="*/ 6683551 w 12192000"/>
              <a:gd name="connsiteY73" fmla="*/ 574296 h 2693565"/>
              <a:gd name="connsiteX74" fmla="*/ 6695459 w 12192000"/>
              <a:gd name="connsiteY74" fmla="*/ 568981 h 2693565"/>
              <a:gd name="connsiteX75" fmla="*/ 6792010 w 12192000"/>
              <a:gd name="connsiteY75" fmla="*/ 621866 h 2693565"/>
              <a:gd name="connsiteX76" fmla="*/ 6943635 w 12192000"/>
              <a:gd name="connsiteY76" fmla="*/ 638192 h 2693565"/>
              <a:gd name="connsiteX77" fmla="*/ 7059745 w 12192000"/>
              <a:gd name="connsiteY77" fmla="*/ 640725 h 2693565"/>
              <a:gd name="connsiteX78" fmla="*/ 7124112 w 12192000"/>
              <a:gd name="connsiteY78" fmla="*/ 646371 h 2693565"/>
              <a:gd name="connsiteX79" fmla="*/ 7171770 w 12192000"/>
              <a:gd name="connsiteY79" fmla="*/ 645791 h 2693565"/>
              <a:gd name="connsiteX80" fmla="*/ 7288670 w 12192000"/>
              <a:gd name="connsiteY80" fmla="*/ 669540 h 2693565"/>
              <a:gd name="connsiteX81" fmla="*/ 7480598 w 12192000"/>
              <a:gd name="connsiteY81" fmla="*/ 719452 h 2693565"/>
              <a:gd name="connsiteX82" fmla="*/ 7703580 w 12192000"/>
              <a:gd name="connsiteY82" fmla="*/ 752595 h 2693565"/>
              <a:gd name="connsiteX83" fmla="*/ 7795544 w 12192000"/>
              <a:gd name="connsiteY83" fmla="*/ 760142 h 2693565"/>
              <a:gd name="connsiteX84" fmla="*/ 8234397 w 12192000"/>
              <a:gd name="connsiteY84" fmla="*/ 817628 h 2693565"/>
              <a:gd name="connsiteX85" fmla="*/ 8335061 w 12192000"/>
              <a:gd name="connsiteY85" fmla="*/ 849146 h 2693565"/>
              <a:gd name="connsiteX86" fmla="*/ 8537578 w 12192000"/>
              <a:gd name="connsiteY86" fmla="*/ 956663 h 2693565"/>
              <a:gd name="connsiteX87" fmla="*/ 8796979 w 12192000"/>
              <a:gd name="connsiteY87" fmla="*/ 1002770 h 2693565"/>
              <a:gd name="connsiteX88" fmla="*/ 8813274 w 12192000"/>
              <a:gd name="connsiteY88" fmla="*/ 1021683 h 2693565"/>
              <a:gd name="connsiteX89" fmla="*/ 8817811 w 12192000"/>
              <a:gd name="connsiteY89" fmla="*/ 1024375 h 2693565"/>
              <a:gd name="connsiteX90" fmla="*/ 8819508 w 12192000"/>
              <a:gd name="connsiteY90" fmla="*/ 1023536 h 2693565"/>
              <a:gd name="connsiteX91" fmla="*/ 8844321 w 12192000"/>
              <a:gd name="connsiteY91" fmla="*/ 1022121 h 2693565"/>
              <a:gd name="connsiteX92" fmla="*/ 8901176 w 12192000"/>
              <a:gd name="connsiteY92" fmla="*/ 999714 h 2693565"/>
              <a:gd name="connsiteX93" fmla="*/ 8970456 w 12192000"/>
              <a:gd name="connsiteY93" fmla="*/ 971358 h 2693565"/>
              <a:gd name="connsiteX94" fmla="*/ 9021279 w 12192000"/>
              <a:gd name="connsiteY94" fmla="*/ 968334 h 2693565"/>
              <a:gd name="connsiteX95" fmla="*/ 9144634 w 12192000"/>
              <a:gd name="connsiteY95" fmla="*/ 945164 h 2693565"/>
              <a:gd name="connsiteX96" fmla="*/ 9224215 w 12192000"/>
              <a:gd name="connsiteY96" fmla="*/ 935769 h 2693565"/>
              <a:gd name="connsiteX97" fmla="*/ 9226449 w 12192000"/>
              <a:gd name="connsiteY97" fmla="*/ 935197 h 2693565"/>
              <a:gd name="connsiteX98" fmla="*/ 9242615 w 12192000"/>
              <a:gd name="connsiteY98" fmla="*/ 940365 h 2693565"/>
              <a:gd name="connsiteX99" fmla="*/ 9241484 w 12192000"/>
              <a:gd name="connsiteY99" fmla="*/ 947917 h 2693565"/>
              <a:gd name="connsiteX100" fmla="*/ 9255340 w 12192000"/>
              <a:gd name="connsiteY100" fmla="*/ 954591 h 2693565"/>
              <a:gd name="connsiteX101" fmla="*/ 9284189 w 12192000"/>
              <a:gd name="connsiteY101" fmla="*/ 954041 h 2693565"/>
              <a:gd name="connsiteX102" fmla="*/ 9294504 w 12192000"/>
              <a:gd name="connsiteY102" fmla="*/ 958215 h 2693565"/>
              <a:gd name="connsiteX103" fmla="*/ 9298497 w 12192000"/>
              <a:gd name="connsiteY103" fmla="*/ 958155 h 2693565"/>
              <a:gd name="connsiteX104" fmla="*/ 9307861 w 12192000"/>
              <a:gd name="connsiteY104" fmla="*/ 958940 h 2693565"/>
              <a:gd name="connsiteX105" fmla="*/ 9307085 w 12192000"/>
              <a:gd name="connsiteY105" fmla="*/ 954092 h 2693565"/>
              <a:gd name="connsiteX106" fmla="*/ 9319074 w 12192000"/>
              <a:gd name="connsiteY106" fmla="*/ 946047 h 2693565"/>
              <a:gd name="connsiteX107" fmla="*/ 9372632 w 12192000"/>
              <a:gd name="connsiteY107" fmla="*/ 953006 h 2693565"/>
              <a:gd name="connsiteX108" fmla="*/ 9375071 w 12192000"/>
              <a:gd name="connsiteY108" fmla="*/ 958595 h 2693565"/>
              <a:gd name="connsiteX109" fmla="*/ 9381767 w 12192000"/>
              <a:gd name="connsiteY109" fmla="*/ 959998 h 2693565"/>
              <a:gd name="connsiteX110" fmla="*/ 9387324 w 12192000"/>
              <a:gd name="connsiteY110" fmla="*/ 955424 h 2693565"/>
              <a:gd name="connsiteX111" fmla="*/ 9478921 w 12192000"/>
              <a:gd name="connsiteY111" fmla="*/ 950802 h 2693565"/>
              <a:gd name="connsiteX112" fmla="*/ 9600789 w 12192000"/>
              <a:gd name="connsiteY112" fmla="*/ 953342 h 2693565"/>
              <a:gd name="connsiteX113" fmla="*/ 9685744 w 12192000"/>
              <a:gd name="connsiteY113" fmla="*/ 982941 h 2693565"/>
              <a:gd name="connsiteX114" fmla="*/ 9694172 w 12192000"/>
              <a:gd name="connsiteY114" fmla="*/ 978796 h 2693565"/>
              <a:gd name="connsiteX115" fmla="*/ 9754661 w 12192000"/>
              <a:gd name="connsiteY115" fmla="*/ 985691 h 2693565"/>
              <a:gd name="connsiteX116" fmla="*/ 9961620 w 12192000"/>
              <a:gd name="connsiteY116" fmla="*/ 1043270 h 2693565"/>
              <a:gd name="connsiteX117" fmla="*/ 10079965 w 12192000"/>
              <a:gd name="connsiteY117" fmla="*/ 1055820 h 2693565"/>
              <a:gd name="connsiteX118" fmla="*/ 10122766 w 12192000"/>
              <a:gd name="connsiteY118" fmla="*/ 1054885 h 2693565"/>
              <a:gd name="connsiteX119" fmla="*/ 10194425 w 12192000"/>
              <a:gd name="connsiteY119" fmla="*/ 1053652 h 2693565"/>
              <a:gd name="connsiteX120" fmla="*/ 10249948 w 12192000"/>
              <a:gd name="connsiteY120" fmla="*/ 1039456 h 2693565"/>
              <a:gd name="connsiteX121" fmla="*/ 10309089 w 12192000"/>
              <a:gd name="connsiteY121" fmla="*/ 1043685 h 2693565"/>
              <a:gd name="connsiteX122" fmla="*/ 10320289 w 12192000"/>
              <a:gd name="connsiteY122" fmla="*/ 1061835 h 2693565"/>
              <a:gd name="connsiteX123" fmla="*/ 10384377 w 12192000"/>
              <a:gd name="connsiteY123" fmla="*/ 1060786 h 2693565"/>
              <a:gd name="connsiteX124" fmla="*/ 10481874 w 12192000"/>
              <a:gd name="connsiteY124" fmla="*/ 1057315 h 2693565"/>
              <a:gd name="connsiteX125" fmla="*/ 10537450 w 12192000"/>
              <a:gd name="connsiteY125" fmla="*/ 1059745 h 2693565"/>
              <a:gd name="connsiteX126" fmla="*/ 10689967 w 12192000"/>
              <a:gd name="connsiteY126" fmla="*/ 1061568 h 2693565"/>
              <a:gd name="connsiteX127" fmla="*/ 10843272 w 12192000"/>
              <a:gd name="connsiteY127" fmla="*/ 1059725 h 2693565"/>
              <a:gd name="connsiteX128" fmla="*/ 10937143 w 12192000"/>
              <a:gd name="connsiteY128" fmla="*/ 1037919 h 2693565"/>
              <a:gd name="connsiteX129" fmla="*/ 11062831 w 12192000"/>
              <a:gd name="connsiteY129" fmla="*/ 1038640 h 2693565"/>
              <a:gd name="connsiteX130" fmla="*/ 11084314 w 12192000"/>
              <a:gd name="connsiteY130" fmla="*/ 1035726 h 2693565"/>
              <a:gd name="connsiteX131" fmla="*/ 11112761 w 12192000"/>
              <a:gd name="connsiteY131" fmla="*/ 1041304 h 2693565"/>
              <a:gd name="connsiteX132" fmla="*/ 11226650 w 12192000"/>
              <a:gd name="connsiteY132" fmla="*/ 1064615 h 2693565"/>
              <a:gd name="connsiteX133" fmla="*/ 11315138 w 12192000"/>
              <a:gd name="connsiteY133" fmla="*/ 1091562 h 2693565"/>
              <a:gd name="connsiteX134" fmla="*/ 11430149 w 12192000"/>
              <a:gd name="connsiteY134" fmla="*/ 1089068 h 2693565"/>
              <a:gd name="connsiteX135" fmla="*/ 11498691 w 12192000"/>
              <a:gd name="connsiteY135" fmla="*/ 1099602 h 2693565"/>
              <a:gd name="connsiteX136" fmla="*/ 11608544 w 12192000"/>
              <a:gd name="connsiteY136" fmla="*/ 1135250 h 2693565"/>
              <a:gd name="connsiteX137" fmla="*/ 11758635 w 12192000"/>
              <a:gd name="connsiteY137" fmla="*/ 1141533 h 2693565"/>
              <a:gd name="connsiteX138" fmla="*/ 11792628 w 12192000"/>
              <a:gd name="connsiteY138" fmla="*/ 1118443 h 2693565"/>
              <a:gd name="connsiteX139" fmla="*/ 11835851 w 12192000"/>
              <a:gd name="connsiteY139" fmla="*/ 1106547 h 2693565"/>
              <a:gd name="connsiteX140" fmla="*/ 11848808 w 12192000"/>
              <a:gd name="connsiteY140" fmla="*/ 1144622 h 2693565"/>
              <a:gd name="connsiteX141" fmla="*/ 11974416 w 12192000"/>
              <a:gd name="connsiteY141" fmla="*/ 1183759 h 2693565"/>
              <a:gd name="connsiteX142" fmla="*/ 12037690 w 12192000"/>
              <a:gd name="connsiteY142" fmla="*/ 1199182 h 2693565"/>
              <a:gd name="connsiteX143" fmla="*/ 12137350 w 12192000"/>
              <a:gd name="connsiteY143" fmla="*/ 1214847 h 2693565"/>
              <a:gd name="connsiteX144" fmla="*/ 12167506 w 12192000"/>
              <a:gd name="connsiteY144" fmla="*/ 1221091 h 2693565"/>
              <a:gd name="connsiteX145" fmla="*/ 12192000 w 12192000"/>
              <a:gd name="connsiteY145" fmla="*/ 1225437 h 2693565"/>
              <a:gd name="connsiteX146" fmla="*/ 12192000 w 12192000"/>
              <a:gd name="connsiteY146" fmla="*/ 2693565 h 2693565"/>
              <a:gd name="connsiteX147" fmla="*/ 0 w 12192000"/>
              <a:gd name="connsiteY147" fmla="*/ 2693565 h 2693565"/>
              <a:gd name="connsiteX148" fmla="*/ 0 w 12192000"/>
              <a:gd name="connsiteY148" fmla="*/ 305932 h 2693565"/>
              <a:gd name="connsiteX149" fmla="*/ 7453 w 12192000"/>
              <a:gd name="connsiteY149" fmla="*/ 309471 h 2693565"/>
              <a:gd name="connsiteX150" fmla="*/ 56573 w 12192000"/>
              <a:gd name="connsiteY150" fmla="*/ 335374 h 2693565"/>
              <a:gd name="connsiteX151" fmla="*/ 184586 w 12192000"/>
              <a:gd name="connsiteY151" fmla="*/ 353266 h 2693565"/>
              <a:gd name="connsiteX152" fmla="*/ 235650 w 12192000"/>
              <a:gd name="connsiteY152" fmla="*/ 342210 h 2693565"/>
              <a:gd name="connsiteX153" fmla="*/ 333156 w 12192000"/>
              <a:gd name="connsiteY153" fmla="*/ 324339 h 2693565"/>
              <a:gd name="connsiteX154" fmla="*/ 414362 w 12192000"/>
              <a:gd name="connsiteY154" fmla="*/ 275773 h 2693565"/>
              <a:gd name="connsiteX155" fmla="*/ 509613 w 12192000"/>
              <a:gd name="connsiteY155" fmla="*/ 242197 h 2693565"/>
              <a:gd name="connsiteX156" fmla="*/ 521640 w 12192000"/>
              <a:gd name="connsiteY156" fmla="*/ 245434 h 2693565"/>
              <a:gd name="connsiteX157" fmla="*/ 575469 w 12192000"/>
              <a:gd name="connsiteY157" fmla="*/ 224434 h 2693565"/>
              <a:gd name="connsiteX158" fmla="*/ 727704 w 12192000"/>
              <a:gd name="connsiteY158" fmla="*/ 167150 h 2693565"/>
              <a:gd name="connsiteX159" fmla="*/ 835654 w 12192000"/>
              <a:gd name="connsiteY159" fmla="*/ 71601 h 2693565"/>
              <a:gd name="connsiteX160" fmla="*/ 878896 w 12192000"/>
              <a:gd name="connsiteY160" fmla="*/ 63761 h 2693565"/>
              <a:gd name="connsiteX161" fmla="*/ 951001 w 12192000"/>
              <a:gd name="connsiteY161" fmla="*/ 50233 h 2693565"/>
              <a:gd name="connsiteX162" fmla="*/ 965408 w 12192000"/>
              <a:gd name="connsiteY162" fmla="*/ 55880 h 2693565"/>
              <a:gd name="connsiteX163" fmla="*/ 971791 w 12192000"/>
              <a:gd name="connsiteY163" fmla="*/ 54603 h 2693565"/>
              <a:gd name="connsiteX164" fmla="*/ 972435 w 12192000"/>
              <a:gd name="connsiteY164" fmla="*/ 54961 h 2693565"/>
              <a:gd name="connsiteX165" fmla="*/ 973799 w 12192000"/>
              <a:gd name="connsiteY165" fmla="*/ 54202 h 2693565"/>
              <a:gd name="connsiteX166" fmla="*/ 987946 w 12192000"/>
              <a:gd name="connsiteY166" fmla="*/ 51373 h 2693565"/>
              <a:gd name="connsiteX167" fmla="*/ 1018608 w 12192000"/>
              <a:gd name="connsiteY167" fmla="*/ 55733 h 2693565"/>
              <a:gd name="connsiteX168" fmla="*/ 1037218 w 12192000"/>
              <a:gd name="connsiteY168" fmla="*/ 55219 h 2693565"/>
              <a:gd name="connsiteX169" fmla="*/ 1055961 w 12192000"/>
              <a:gd name="connsiteY169" fmla="*/ 39838 h 2693565"/>
              <a:gd name="connsiteX170" fmla="*/ 1068713 w 12192000"/>
              <a:gd name="connsiteY170" fmla="*/ 38669 h 2693565"/>
              <a:gd name="connsiteX171" fmla="*/ 1071331 w 12192000"/>
              <a:gd name="connsiteY171" fmla="*/ 36555 h 2693565"/>
              <a:gd name="connsiteX172" fmla="*/ 1078748 w 12192000"/>
              <a:gd name="connsiteY172" fmla="*/ 32518 h 2693565"/>
              <a:gd name="connsiteX173" fmla="*/ 1071510 w 12192000"/>
              <a:gd name="connsiteY173" fmla="*/ 28114 h 2693565"/>
              <a:gd name="connsiteX174" fmla="*/ 1158018 w 12192000"/>
              <a:gd name="connsiteY174" fmla="*/ 14155 h 2693565"/>
              <a:gd name="connsiteX175" fmla="*/ 1231493 w 12192000"/>
              <a:gd name="connsiteY175" fmla="*/ 2246 h 2693565"/>
              <a:gd name="connsiteX176" fmla="*/ 1355072 w 12192000"/>
              <a:gd name="connsiteY176" fmla="*/ 31208 h 2693565"/>
              <a:gd name="connsiteX177" fmla="*/ 1479835 w 12192000"/>
              <a:gd name="connsiteY177" fmla="*/ 0 h 26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</a:cxnLst>
            <a:rect l="l" t="t" r="r" b="b"/>
            <a:pathLst>
              <a:path w="12192000" h="2693565">
                <a:moveTo>
                  <a:pt x="1479835" y="0"/>
                </a:moveTo>
                <a:lnTo>
                  <a:pt x="1511804" y="3644"/>
                </a:lnTo>
                <a:lnTo>
                  <a:pt x="1540872" y="15524"/>
                </a:lnTo>
                <a:lnTo>
                  <a:pt x="1540229" y="18447"/>
                </a:lnTo>
                <a:cubicBezTo>
                  <a:pt x="1540641" y="20467"/>
                  <a:pt x="1542255" y="20832"/>
                  <a:pt x="1544831" y="20367"/>
                </a:cubicBezTo>
                <a:lnTo>
                  <a:pt x="1549414" y="19016"/>
                </a:lnTo>
                <a:lnTo>
                  <a:pt x="1554920" y="21266"/>
                </a:lnTo>
                <a:lnTo>
                  <a:pt x="1570090" y="26625"/>
                </a:lnTo>
                <a:lnTo>
                  <a:pt x="1574449" y="33255"/>
                </a:lnTo>
                <a:cubicBezTo>
                  <a:pt x="1588372" y="44475"/>
                  <a:pt x="1624928" y="36962"/>
                  <a:pt x="1634129" y="52786"/>
                </a:cubicBezTo>
                <a:lnTo>
                  <a:pt x="1653408" y="50933"/>
                </a:lnTo>
                <a:lnTo>
                  <a:pt x="1673821" y="63320"/>
                </a:lnTo>
                <a:cubicBezTo>
                  <a:pt x="1692776" y="73767"/>
                  <a:pt x="1712758" y="80831"/>
                  <a:pt x="1735578" y="74197"/>
                </a:cubicBezTo>
                <a:cubicBezTo>
                  <a:pt x="1725769" y="94019"/>
                  <a:pt x="1790078" y="74373"/>
                  <a:pt x="1803240" y="93803"/>
                </a:cubicBezTo>
                <a:cubicBezTo>
                  <a:pt x="1811054" y="109566"/>
                  <a:pt x="1832389" y="107278"/>
                  <a:pt x="1850407" y="112482"/>
                </a:cubicBezTo>
                <a:cubicBezTo>
                  <a:pt x="1866338" y="128260"/>
                  <a:pt x="1953255" y="139774"/>
                  <a:pt x="1981598" y="136278"/>
                </a:cubicBezTo>
                <a:cubicBezTo>
                  <a:pt x="2059030" y="116852"/>
                  <a:pt x="2141385" y="179647"/>
                  <a:pt x="2203718" y="165797"/>
                </a:cubicBezTo>
                <a:cubicBezTo>
                  <a:pt x="2221190" y="166649"/>
                  <a:pt x="2236289" y="169766"/>
                  <a:pt x="2249831" y="174273"/>
                </a:cubicBezTo>
                <a:lnTo>
                  <a:pt x="2284800" y="190263"/>
                </a:lnTo>
                <a:lnTo>
                  <a:pt x="2288840" y="201561"/>
                </a:lnTo>
                <a:lnTo>
                  <a:pt x="2313454" y="207617"/>
                </a:lnTo>
                <a:lnTo>
                  <a:pt x="2319021" y="211049"/>
                </a:lnTo>
                <a:cubicBezTo>
                  <a:pt x="2329636" y="217639"/>
                  <a:pt x="2340334" y="223880"/>
                  <a:pt x="2351943" y="228899"/>
                </a:cubicBezTo>
                <a:cubicBezTo>
                  <a:pt x="2369139" y="185217"/>
                  <a:pt x="2453517" y="264393"/>
                  <a:pt x="2446476" y="221823"/>
                </a:cubicBezTo>
                <a:cubicBezTo>
                  <a:pt x="2496555" y="236811"/>
                  <a:pt x="2495450" y="214816"/>
                  <a:pt x="2514466" y="225768"/>
                </a:cubicBezTo>
                <a:lnTo>
                  <a:pt x="2519045" y="229167"/>
                </a:lnTo>
                <a:lnTo>
                  <a:pt x="2521518" y="236740"/>
                </a:lnTo>
                <a:lnTo>
                  <a:pt x="2532948" y="240920"/>
                </a:lnTo>
                <a:lnTo>
                  <a:pt x="2542831" y="250292"/>
                </a:lnTo>
                <a:cubicBezTo>
                  <a:pt x="2670524" y="253866"/>
                  <a:pt x="2831439" y="351801"/>
                  <a:pt x="2951466" y="331735"/>
                </a:cubicBezTo>
                <a:lnTo>
                  <a:pt x="3145677" y="312283"/>
                </a:lnTo>
                <a:cubicBezTo>
                  <a:pt x="3166736" y="299982"/>
                  <a:pt x="3200809" y="301529"/>
                  <a:pt x="3221782" y="315740"/>
                </a:cubicBezTo>
                <a:cubicBezTo>
                  <a:pt x="3225389" y="318185"/>
                  <a:pt x="3228464" y="320921"/>
                  <a:pt x="3230913" y="323864"/>
                </a:cubicBezTo>
                <a:cubicBezTo>
                  <a:pt x="3292781" y="295375"/>
                  <a:pt x="3311084" y="320413"/>
                  <a:pt x="3343537" y="298906"/>
                </a:cubicBezTo>
                <a:cubicBezTo>
                  <a:pt x="3418860" y="303711"/>
                  <a:pt x="3463951" y="341454"/>
                  <a:pt x="3493591" y="322860"/>
                </a:cubicBezTo>
                <a:cubicBezTo>
                  <a:pt x="3529011" y="332105"/>
                  <a:pt x="3566223" y="369362"/>
                  <a:pt x="3604486" y="350634"/>
                </a:cubicBezTo>
                <a:cubicBezTo>
                  <a:pt x="3599050" y="371574"/>
                  <a:pt x="3652814" y="344238"/>
                  <a:pt x="3667668" y="362018"/>
                </a:cubicBezTo>
                <a:cubicBezTo>
                  <a:pt x="3677181" y="376788"/>
                  <a:pt x="3695715" y="371937"/>
                  <a:pt x="3712536" y="374952"/>
                </a:cubicBezTo>
                <a:cubicBezTo>
                  <a:pt x="3729245" y="388755"/>
                  <a:pt x="3808162" y="389754"/>
                  <a:pt x="3832709" y="382853"/>
                </a:cubicBezTo>
                <a:cubicBezTo>
                  <a:pt x="3898137" y="354155"/>
                  <a:pt x="3981432" y="406816"/>
                  <a:pt x="4034400" y="385496"/>
                </a:cubicBezTo>
                <a:cubicBezTo>
                  <a:pt x="4096895" y="380474"/>
                  <a:pt x="4131671" y="416106"/>
                  <a:pt x="4176121" y="430521"/>
                </a:cubicBezTo>
                <a:cubicBezTo>
                  <a:pt x="4184188" y="384912"/>
                  <a:pt x="4271961" y="453654"/>
                  <a:pt x="4258735" y="412077"/>
                </a:cubicBezTo>
                <a:cubicBezTo>
                  <a:pt x="4321188" y="423941"/>
                  <a:pt x="4292211" y="381252"/>
                  <a:pt x="4348797" y="428832"/>
                </a:cubicBezTo>
                <a:cubicBezTo>
                  <a:pt x="4462546" y="417000"/>
                  <a:pt x="4604724" y="465257"/>
                  <a:pt x="4707799" y="430789"/>
                </a:cubicBezTo>
                <a:lnTo>
                  <a:pt x="4939895" y="425286"/>
                </a:lnTo>
                <a:lnTo>
                  <a:pt x="4972179" y="421596"/>
                </a:lnTo>
                <a:cubicBezTo>
                  <a:pt x="4972369" y="420619"/>
                  <a:pt x="4972557" y="419642"/>
                  <a:pt x="4972746" y="418665"/>
                </a:cubicBezTo>
                <a:cubicBezTo>
                  <a:pt x="4973950" y="416860"/>
                  <a:pt x="4975622" y="416934"/>
                  <a:pt x="4977873" y="418043"/>
                </a:cubicBezTo>
                <a:lnTo>
                  <a:pt x="4981666" y="420512"/>
                </a:lnTo>
                <a:lnTo>
                  <a:pt x="4987781" y="419813"/>
                </a:lnTo>
                <a:lnTo>
                  <a:pt x="5004292" y="418684"/>
                </a:lnTo>
                <a:lnTo>
                  <a:pt x="5011080" y="413543"/>
                </a:lnTo>
                <a:lnTo>
                  <a:pt x="5092908" y="417334"/>
                </a:lnTo>
                <a:lnTo>
                  <a:pt x="5117205" y="410915"/>
                </a:lnTo>
                <a:cubicBezTo>
                  <a:pt x="5139341" y="405953"/>
                  <a:pt x="5161092" y="404460"/>
                  <a:pt x="5180020" y="416669"/>
                </a:cubicBezTo>
                <a:cubicBezTo>
                  <a:pt x="5178705" y="395362"/>
                  <a:pt x="5231666" y="430665"/>
                  <a:pt x="5251931" y="415698"/>
                </a:cubicBezTo>
                <a:cubicBezTo>
                  <a:pt x="5265663" y="402811"/>
                  <a:pt x="5284931" y="410521"/>
                  <a:pt x="5304075" y="410278"/>
                </a:cubicBezTo>
                <a:cubicBezTo>
                  <a:pt x="5325492" y="399487"/>
                  <a:pt x="5412373" y="411177"/>
                  <a:pt x="5437791" y="421851"/>
                </a:cubicBezTo>
                <a:cubicBezTo>
                  <a:pt x="5503260" y="460357"/>
                  <a:pt x="5606433" y="422332"/>
                  <a:pt x="5659855" y="451638"/>
                </a:cubicBezTo>
                <a:cubicBezTo>
                  <a:pt x="5676731" y="455370"/>
                  <a:pt x="5692271" y="456345"/>
                  <a:pt x="5706898" y="455600"/>
                </a:cubicBezTo>
                <a:lnTo>
                  <a:pt x="5754782" y="439912"/>
                </a:lnTo>
                <a:lnTo>
                  <a:pt x="5780510" y="440576"/>
                </a:lnTo>
                <a:lnTo>
                  <a:pt x="5787158" y="438777"/>
                </a:lnTo>
                <a:cubicBezTo>
                  <a:pt x="5799851" y="435298"/>
                  <a:pt x="5812485" y="432173"/>
                  <a:pt x="5825490" y="430438"/>
                </a:cubicBezTo>
                <a:cubicBezTo>
                  <a:pt x="5824203" y="476245"/>
                  <a:pt x="5935878" y="423245"/>
                  <a:pt x="5912104" y="461700"/>
                </a:cubicBezTo>
                <a:cubicBezTo>
                  <a:pt x="5965520" y="460532"/>
                  <a:pt x="5955632" y="481057"/>
                  <a:pt x="5978031" y="475635"/>
                </a:cubicBezTo>
                <a:lnTo>
                  <a:pt x="5983729" y="473608"/>
                </a:lnTo>
                <a:lnTo>
                  <a:pt x="5989115" y="467085"/>
                </a:lnTo>
                <a:lnTo>
                  <a:pt x="6001610" y="466101"/>
                </a:lnTo>
                <a:lnTo>
                  <a:pt x="6014731" y="459798"/>
                </a:lnTo>
                <a:cubicBezTo>
                  <a:pt x="6137008" y="489599"/>
                  <a:pt x="6303861" y="465321"/>
                  <a:pt x="6409381" y="515501"/>
                </a:cubicBezTo>
                <a:lnTo>
                  <a:pt x="6487437" y="553647"/>
                </a:lnTo>
                <a:cubicBezTo>
                  <a:pt x="6528113" y="569393"/>
                  <a:pt x="6571143" y="527170"/>
                  <a:pt x="6610142" y="557790"/>
                </a:cubicBezTo>
                <a:cubicBezTo>
                  <a:pt x="6625126" y="574906"/>
                  <a:pt x="6657993" y="582294"/>
                  <a:pt x="6683551" y="574296"/>
                </a:cubicBezTo>
                <a:cubicBezTo>
                  <a:pt x="6687949" y="572920"/>
                  <a:pt x="6691959" y="571129"/>
                  <a:pt x="6695459" y="568981"/>
                </a:cubicBezTo>
                <a:cubicBezTo>
                  <a:pt x="6742555" y="612018"/>
                  <a:pt x="6769939" y="593080"/>
                  <a:pt x="6792010" y="621866"/>
                </a:cubicBezTo>
                <a:cubicBezTo>
                  <a:pt x="6865220" y="636894"/>
                  <a:pt x="6923060" y="612894"/>
                  <a:pt x="6943635" y="638192"/>
                </a:cubicBezTo>
                <a:cubicBezTo>
                  <a:pt x="6980872" y="638645"/>
                  <a:pt x="7031062" y="613058"/>
                  <a:pt x="7059745" y="640725"/>
                </a:cubicBezTo>
                <a:cubicBezTo>
                  <a:pt x="7063016" y="619497"/>
                  <a:pt x="7102907" y="659336"/>
                  <a:pt x="7124112" y="646371"/>
                </a:cubicBezTo>
                <a:cubicBezTo>
                  <a:pt x="7139051" y="634866"/>
                  <a:pt x="7154640" y="644272"/>
                  <a:pt x="7171770" y="645791"/>
                </a:cubicBezTo>
                <a:cubicBezTo>
                  <a:pt x="7193129" y="637070"/>
                  <a:pt x="7268212" y="656632"/>
                  <a:pt x="7288670" y="669540"/>
                </a:cubicBezTo>
                <a:cubicBezTo>
                  <a:pt x="7339052" y="713700"/>
                  <a:pt x="7439044" y="685512"/>
                  <a:pt x="7480598" y="719452"/>
                </a:cubicBezTo>
                <a:cubicBezTo>
                  <a:pt x="7549749" y="733295"/>
                  <a:pt x="7651088" y="745813"/>
                  <a:pt x="7703580" y="752595"/>
                </a:cubicBezTo>
                <a:cubicBezTo>
                  <a:pt x="7767450" y="757595"/>
                  <a:pt x="7722870" y="790464"/>
                  <a:pt x="7795544" y="760142"/>
                </a:cubicBezTo>
                <a:cubicBezTo>
                  <a:pt x="7898433" y="800898"/>
                  <a:pt x="8150708" y="758225"/>
                  <a:pt x="8234397" y="817628"/>
                </a:cubicBezTo>
                <a:cubicBezTo>
                  <a:pt x="8324317" y="832462"/>
                  <a:pt x="8268141" y="831633"/>
                  <a:pt x="8335061" y="849146"/>
                </a:cubicBezTo>
                <a:cubicBezTo>
                  <a:pt x="8342399" y="903105"/>
                  <a:pt x="8500207" y="925631"/>
                  <a:pt x="8537578" y="956663"/>
                </a:cubicBezTo>
                <a:cubicBezTo>
                  <a:pt x="8631361" y="970564"/>
                  <a:pt x="8701947" y="1017329"/>
                  <a:pt x="8796979" y="1002770"/>
                </a:cubicBezTo>
                <a:cubicBezTo>
                  <a:pt x="8800805" y="1010082"/>
                  <a:pt x="8806424" y="1016287"/>
                  <a:pt x="8813274" y="1021683"/>
                </a:cubicBezTo>
                <a:lnTo>
                  <a:pt x="8817811" y="1024375"/>
                </a:lnTo>
                <a:lnTo>
                  <a:pt x="8819508" y="1023536"/>
                </a:lnTo>
                <a:cubicBezTo>
                  <a:pt x="8825917" y="1021803"/>
                  <a:pt x="8833699" y="1021195"/>
                  <a:pt x="8844321" y="1022121"/>
                </a:cubicBezTo>
                <a:cubicBezTo>
                  <a:pt x="8849047" y="973708"/>
                  <a:pt x="8866578" y="1007760"/>
                  <a:pt x="8901176" y="999714"/>
                </a:cubicBezTo>
                <a:cubicBezTo>
                  <a:pt x="8931141" y="995841"/>
                  <a:pt x="8945799" y="979520"/>
                  <a:pt x="8970456" y="971358"/>
                </a:cubicBezTo>
                <a:cubicBezTo>
                  <a:pt x="8990473" y="966128"/>
                  <a:pt x="8994851" y="980867"/>
                  <a:pt x="9021279" y="968334"/>
                </a:cubicBezTo>
                <a:cubicBezTo>
                  <a:pt x="9068612" y="982595"/>
                  <a:pt x="9107817" y="950499"/>
                  <a:pt x="9144634" y="945164"/>
                </a:cubicBezTo>
                <a:cubicBezTo>
                  <a:pt x="9156291" y="946681"/>
                  <a:pt x="9191524" y="942385"/>
                  <a:pt x="9224215" y="935769"/>
                </a:cubicBezTo>
                <a:lnTo>
                  <a:pt x="9226449" y="935197"/>
                </a:lnTo>
                <a:lnTo>
                  <a:pt x="9242615" y="940365"/>
                </a:lnTo>
                <a:cubicBezTo>
                  <a:pt x="9246547" y="942524"/>
                  <a:pt x="9247167" y="944945"/>
                  <a:pt x="9241484" y="947917"/>
                </a:cubicBezTo>
                <a:cubicBezTo>
                  <a:pt x="9245969" y="951992"/>
                  <a:pt x="9250611" y="953857"/>
                  <a:pt x="9255340" y="954591"/>
                </a:cubicBezTo>
                <a:cubicBezTo>
                  <a:pt x="9264796" y="956057"/>
                  <a:pt x="9274598" y="952996"/>
                  <a:pt x="9284189" y="954041"/>
                </a:cubicBezTo>
                <a:lnTo>
                  <a:pt x="9294504" y="958215"/>
                </a:lnTo>
                <a:lnTo>
                  <a:pt x="9298497" y="958155"/>
                </a:lnTo>
                <a:lnTo>
                  <a:pt x="9307861" y="958940"/>
                </a:lnTo>
                <a:lnTo>
                  <a:pt x="9307085" y="954092"/>
                </a:lnTo>
                <a:cubicBezTo>
                  <a:pt x="9305463" y="949397"/>
                  <a:pt x="9304383" y="944306"/>
                  <a:pt x="9319074" y="946047"/>
                </a:cubicBezTo>
                <a:cubicBezTo>
                  <a:pt x="9349305" y="951935"/>
                  <a:pt x="9361374" y="933135"/>
                  <a:pt x="9372632" y="953006"/>
                </a:cubicBezTo>
                <a:lnTo>
                  <a:pt x="9375071" y="958595"/>
                </a:lnTo>
                <a:lnTo>
                  <a:pt x="9381767" y="959998"/>
                </a:lnTo>
                <a:cubicBezTo>
                  <a:pt x="9385419" y="960114"/>
                  <a:pt x="9387600" y="958963"/>
                  <a:pt x="9387324" y="955424"/>
                </a:cubicBezTo>
                <a:cubicBezTo>
                  <a:pt x="9414634" y="972091"/>
                  <a:pt x="9449605" y="952522"/>
                  <a:pt x="9478921" y="950802"/>
                </a:cubicBezTo>
                <a:cubicBezTo>
                  <a:pt x="9499452" y="966349"/>
                  <a:pt x="9540712" y="947412"/>
                  <a:pt x="9600789" y="953342"/>
                </a:cubicBezTo>
                <a:cubicBezTo>
                  <a:pt x="9623099" y="971104"/>
                  <a:pt x="9641319" y="957149"/>
                  <a:pt x="9685744" y="982941"/>
                </a:cubicBezTo>
                <a:cubicBezTo>
                  <a:pt x="9688118" y="981338"/>
                  <a:pt x="9690956" y="979942"/>
                  <a:pt x="9694172" y="978796"/>
                </a:cubicBezTo>
                <a:cubicBezTo>
                  <a:pt x="9712854" y="972144"/>
                  <a:pt x="9739938" y="975230"/>
                  <a:pt x="9754661" y="985691"/>
                </a:cubicBezTo>
                <a:cubicBezTo>
                  <a:pt x="9826496" y="1021800"/>
                  <a:pt x="9896819" y="1029553"/>
                  <a:pt x="9961620" y="1043270"/>
                </a:cubicBezTo>
                <a:cubicBezTo>
                  <a:pt x="10035471" y="1055817"/>
                  <a:pt x="9991652" y="1018987"/>
                  <a:pt x="10079965" y="1055820"/>
                </a:cubicBezTo>
                <a:cubicBezTo>
                  <a:pt x="10091885" y="1046409"/>
                  <a:pt x="10103779" y="1047350"/>
                  <a:pt x="10122766" y="1054885"/>
                </a:cubicBezTo>
                <a:cubicBezTo>
                  <a:pt x="10158792" y="1060185"/>
                  <a:pt x="10160710" y="1033074"/>
                  <a:pt x="10194425" y="1053652"/>
                </a:cubicBezTo>
                <a:cubicBezTo>
                  <a:pt x="10190401" y="1038468"/>
                  <a:pt x="10264044" y="1056450"/>
                  <a:pt x="10249948" y="1039456"/>
                </a:cubicBezTo>
                <a:cubicBezTo>
                  <a:pt x="10275818" y="1029226"/>
                  <a:pt x="10283688" y="1052223"/>
                  <a:pt x="10309089" y="1043685"/>
                </a:cubicBezTo>
                <a:cubicBezTo>
                  <a:pt x="10335955" y="1044245"/>
                  <a:pt x="10291248" y="1057215"/>
                  <a:pt x="10320289" y="1061835"/>
                </a:cubicBezTo>
                <a:cubicBezTo>
                  <a:pt x="10355953" y="1064839"/>
                  <a:pt x="10351274" y="1091207"/>
                  <a:pt x="10384377" y="1060786"/>
                </a:cubicBezTo>
                <a:cubicBezTo>
                  <a:pt x="10420069" y="1073328"/>
                  <a:pt x="10429874" y="1059045"/>
                  <a:pt x="10481874" y="1057315"/>
                </a:cubicBezTo>
                <a:cubicBezTo>
                  <a:pt x="10501680" y="1068177"/>
                  <a:pt x="10519421" y="1065993"/>
                  <a:pt x="10537450" y="1059745"/>
                </a:cubicBezTo>
                <a:cubicBezTo>
                  <a:pt x="10586493" y="1067520"/>
                  <a:pt x="10633607" y="1060262"/>
                  <a:pt x="10689967" y="1061568"/>
                </a:cubicBezTo>
                <a:cubicBezTo>
                  <a:pt x="10748426" y="1077920"/>
                  <a:pt x="10783057" y="1058234"/>
                  <a:pt x="10843272" y="1059725"/>
                </a:cubicBezTo>
                <a:cubicBezTo>
                  <a:pt x="10898437" y="1087831"/>
                  <a:pt x="10887290" y="1031628"/>
                  <a:pt x="10937143" y="1037919"/>
                </a:cubicBezTo>
                <a:cubicBezTo>
                  <a:pt x="11015338" y="1066127"/>
                  <a:pt x="10938076" y="1019729"/>
                  <a:pt x="11062831" y="1038640"/>
                </a:cubicBezTo>
                <a:cubicBezTo>
                  <a:pt x="11069397" y="1042745"/>
                  <a:pt x="11085203" y="1040603"/>
                  <a:pt x="11084314" y="1035726"/>
                </a:cubicBezTo>
                <a:cubicBezTo>
                  <a:pt x="11092072" y="1037916"/>
                  <a:pt x="11109774" y="1048720"/>
                  <a:pt x="11112761" y="1041304"/>
                </a:cubicBezTo>
                <a:cubicBezTo>
                  <a:pt x="11152966" y="1044024"/>
                  <a:pt x="11192190" y="1052052"/>
                  <a:pt x="11226650" y="1064615"/>
                </a:cubicBezTo>
                <a:cubicBezTo>
                  <a:pt x="11305689" y="1058552"/>
                  <a:pt x="11258784" y="1090166"/>
                  <a:pt x="11315138" y="1091562"/>
                </a:cubicBezTo>
                <a:cubicBezTo>
                  <a:pt x="11361985" y="1080652"/>
                  <a:pt x="11377018" y="1094351"/>
                  <a:pt x="11430149" y="1089068"/>
                </a:cubicBezTo>
                <a:cubicBezTo>
                  <a:pt x="11444825" y="1115277"/>
                  <a:pt x="11479264" y="1090856"/>
                  <a:pt x="11498691" y="1099602"/>
                </a:cubicBezTo>
                <a:cubicBezTo>
                  <a:pt x="11534287" y="1073718"/>
                  <a:pt x="11574772" y="1132835"/>
                  <a:pt x="11608544" y="1135250"/>
                </a:cubicBezTo>
                <a:cubicBezTo>
                  <a:pt x="11665899" y="1134901"/>
                  <a:pt x="11730579" y="1110553"/>
                  <a:pt x="11758635" y="1141533"/>
                </a:cubicBezTo>
                <a:cubicBezTo>
                  <a:pt x="11764015" y="1130111"/>
                  <a:pt x="11760429" y="1113687"/>
                  <a:pt x="11792628" y="1118443"/>
                </a:cubicBezTo>
                <a:cubicBezTo>
                  <a:pt x="11806166" y="1113506"/>
                  <a:pt x="11810246" y="1095634"/>
                  <a:pt x="11835851" y="1106547"/>
                </a:cubicBezTo>
                <a:cubicBezTo>
                  <a:pt x="11801664" y="1119996"/>
                  <a:pt x="11855557" y="1126304"/>
                  <a:pt x="11848808" y="1144622"/>
                </a:cubicBezTo>
                <a:cubicBezTo>
                  <a:pt x="11888209" y="1159428"/>
                  <a:pt x="11982396" y="1150542"/>
                  <a:pt x="11974416" y="1183759"/>
                </a:cubicBezTo>
                <a:cubicBezTo>
                  <a:pt x="11984558" y="1204467"/>
                  <a:pt x="12039206" y="1177765"/>
                  <a:pt x="12037690" y="1199182"/>
                </a:cubicBezTo>
                <a:cubicBezTo>
                  <a:pt x="12061583" y="1187085"/>
                  <a:pt x="12100041" y="1212725"/>
                  <a:pt x="12137350" y="1214847"/>
                </a:cubicBezTo>
                <a:cubicBezTo>
                  <a:pt x="12143663" y="1225017"/>
                  <a:pt x="12152270" y="1225179"/>
                  <a:pt x="12167506" y="1221091"/>
                </a:cubicBezTo>
                <a:lnTo>
                  <a:pt x="12192000" y="1225437"/>
                </a:lnTo>
                <a:lnTo>
                  <a:pt x="12192000" y="2693565"/>
                </a:lnTo>
                <a:lnTo>
                  <a:pt x="0" y="2693565"/>
                </a:lnTo>
                <a:lnTo>
                  <a:pt x="0" y="305932"/>
                </a:lnTo>
                <a:lnTo>
                  <a:pt x="7453" y="309471"/>
                </a:lnTo>
                <a:cubicBezTo>
                  <a:pt x="23896" y="319081"/>
                  <a:pt x="38977" y="328472"/>
                  <a:pt x="56573" y="335374"/>
                </a:cubicBezTo>
                <a:cubicBezTo>
                  <a:pt x="69155" y="358380"/>
                  <a:pt x="163342" y="348134"/>
                  <a:pt x="184586" y="353266"/>
                </a:cubicBezTo>
                <a:cubicBezTo>
                  <a:pt x="214121" y="345491"/>
                  <a:pt x="204765" y="347033"/>
                  <a:pt x="235650" y="342210"/>
                </a:cubicBezTo>
                <a:cubicBezTo>
                  <a:pt x="247937" y="316367"/>
                  <a:pt x="302580" y="328405"/>
                  <a:pt x="333156" y="324339"/>
                </a:cubicBezTo>
                <a:cubicBezTo>
                  <a:pt x="339717" y="301268"/>
                  <a:pt x="360087" y="295523"/>
                  <a:pt x="414362" y="275773"/>
                </a:cubicBezTo>
                <a:cubicBezTo>
                  <a:pt x="420721" y="249657"/>
                  <a:pt x="488456" y="282645"/>
                  <a:pt x="509613" y="242197"/>
                </a:cubicBezTo>
                <a:cubicBezTo>
                  <a:pt x="513387" y="243636"/>
                  <a:pt x="517437" y="244726"/>
                  <a:pt x="521640" y="245434"/>
                </a:cubicBezTo>
                <a:cubicBezTo>
                  <a:pt x="546049" y="249549"/>
                  <a:pt x="570152" y="240147"/>
                  <a:pt x="575469" y="224434"/>
                </a:cubicBezTo>
                <a:cubicBezTo>
                  <a:pt x="614641" y="165790"/>
                  <a:pt x="675649" y="197289"/>
                  <a:pt x="727704" y="167150"/>
                </a:cubicBezTo>
                <a:cubicBezTo>
                  <a:pt x="789763" y="136526"/>
                  <a:pt x="780796" y="134575"/>
                  <a:pt x="835654" y="71601"/>
                </a:cubicBezTo>
                <a:cubicBezTo>
                  <a:pt x="855810" y="80465"/>
                  <a:pt x="866761" y="76836"/>
                  <a:pt x="878896" y="63761"/>
                </a:cubicBezTo>
                <a:cubicBezTo>
                  <a:pt x="909898" y="49812"/>
                  <a:pt x="935837" y="82137"/>
                  <a:pt x="951001" y="50233"/>
                </a:cubicBezTo>
                <a:cubicBezTo>
                  <a:pt x="953370" y="55026"/>
                  <a:pt x="958711" y="56299"/>
                  <a:pt x="965408" y="55880"/>
                </a:cubicBezTo>
                <a:lnTo>
                  <a:pt x="971791" y="54603"/>
                </a:lnTo>
                <a:lnTo>
                  <a:pt x="972435" y="54961"/>
                </a:lnTo>
                <a:lnTo>
                  <a:pt x="973799" y="54202"/>
                </a:lnTo>
                <a:lnTo>
                  <a:pt x="987946" y="51373"/>
                </a:lnTo>
                <a:cubicBezTo>
                  <a:pt x="1003526" y="47416"/>
                  <a:pt x="1018060" y="43999"/>
                  <a:pt x="1018608" y="55733"/>
                </a:cubicBezTo>
                <a:cubicBezTo>
                  <a:pt x="1027284" y="57464"/>
                  <a:pt x="1033006" y="56925"/>
                  <a:pt x="1037218" y="55219"/>
                </a:cubicBezTo>
                <a:cubicBezTo>
                  <a:pt x="1045641" y="51809"/>
                  <a:pt x="1048029" y="43734"/>
                  <a:pt x="1055961" y="39838"/>
                </a:cubicBezTo>
                <a:lnTo>
                  <a:pt x="1068713" y="38669"/>
                </a:lnTo>
                <a:lnTo>
                  <a:pt x="1071331" y="36555"/>
                </a:lnTo>
                <a:lnTo>
                  <a:pt x="1078748" y="32518"/>
                </a:lnTo>
                <a:lnTo>
                  <a:pt x="1071510" y="28114"/>
                </a:lnTo>
                <a:cubicBezTo>
                  <a:pt x="1063911" y="24295"/>
                  <a:pt x="1145676" y="19987"/>
                  <a:pt x="1158018" y="14155"/>
                </a:cubicBezTo>
                <a:lnTo>
                  <a:pt x="1231493" y="2246"/>
                </a:lnTo>
                <a:lnTo>
                  <a:pt x="1355072" y="31208"/>
                </a:lnTo>
                <a:cubicBezTo>
                  <a:pt x="1384547" y="167"/>
                  <a:pt x="1449853" y="16313"/>
                  <a:pt x="1479835" y="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D95930-5D21-4EAB-B8F8-E2EAFFB93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286" y="5115846"/>
            <a:ext cx="9201644" cy="70865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Thank you  :) </a:t>
            </a:r>
            <a:endParaRPr lang="en-US" sz="3600" kern="1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D7E7B8-AA45-4F77-BF30-BBED931325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5277223" y="-1"/>
            <a:ext cx="6914777" cy="643325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127968 w 6884912"/>
              <a:gd name="connsiteY57" fmla="*/ 287613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2808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127968 w 6884912"/>
              <a:gd name="connsiteY57" fmla="*/ 287613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89566 w 6884912"/>
              <a:gd name="connsiteY39" fmla="*/ 621301 h 1161397"/>
              <a:gd name="connsiteX40" fmla="*/ 1731986 w 6884912"/>
              <a:gd name="connsiteY40" fmla="*/ 589682 h 1161397"/>
              <a:gd name="connsiteX41" fmla="*/ 1927935 w 6884912"/>
              <a:gd name="connsiteY41" fmla="*/ 622808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127968 w 6884912"/>
              <a:gd name="connsiteY57" fmla="*/ 287613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89566 w 6884912"/>
              <a:gd name="connsiteY39" fmla="*/ 621301 h 1161397"/>
              <a:gd name="connsiteX40" fmla="*/ 1731986 w 6884912"/>
              <a:gd name="connsiteY40" fmla="*/ 589682 h 1161397"/>
              <a:gd name="connsiteX41" fmla="*/ 1927935 w 6884912"/>
              <a:gd name="connsiteY41" fmla="*/ 622808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127968 w 6884912"/>
              <a:gd name="connsiteY57" fmla="*/ 287613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89566 w 6884912"/>
              <a:gd name="connsiteY39" fmla="*/ 621301 h 1161397"/>
              <a:gd name="connsiteX40" fmla="*/ 1731986 w 6884912"/>
              <a:gd name="connsiteY40" fmla="*/ 589682 h 1161397"/>
              <a:gd name="connsiteX41" fmla="*/ 1927935 w 6884912"/>
              <a:gd name="connsiteY41" fmla="*/ 622808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127968 w 6884912"/>
              <a:gd name="connsiteY57" fmla="*/ 287613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89566 w 6884912"/>
              <a:gd name="connsiteY39" fmla="*/ 621301 h 1161397"/>
              <a:gd name="connsiteX40" fmla="*/ 1731986 w 6884912"/>
              <a:gd name="connsiteY40" fmla="*/ 589682 h 1161397"/>
              <a:gd name="connsiteX41" fmla="*/ 1927935 w 6884912"/>
              <a:gd name="connsiteY41" fmla="*/ 622808 h 1161397"/>
              <a:gd name="connsiteX42" fmla="*/ 2066980 w 6884912"/>
              <a:gd name="connsiteY42" fmla="*/ 550413 h 1161397"/>
              <a:gd name="connsiteX43" fmla="*/ 2317462 w 6884912"/>
              <a:gd name="connsiteY43" fmla="*/ 519603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127968 w 6884912"/>
              <a:gd name="connsiteY57" fmla="*/ 287613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89566 w 6884912"/>
              <a:gd name="connsiteY39" fmla="*/ 621301 h 1161397"/>
              <a:gd name="connsiteX40" fmla="*/ 1731986 w 6884912"/>
              <a:gd name="connsiteY40" fmla="*/ 589682 h 1161397"/>
              <a:gd name="connsiteX41" fmla="*/ 1927935 w 6884912"/>
              <a:gd name="connsiteY41" fmla="*/ 622808 h 1161397"/>
              <a:gd name="connsiteX42" fmla="*/ 2066980 w 6884912"/>
              <a:gd name="connsiteY42" fmla="*/ 550413 h 1161397"/>
              <a:gd name="connsiteX43" fmla="*/ 2317462 w 6884912"/>
              <a:gd name="connsiteY43" fmla="*/ 519603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127968 w 6884912"/>
              <a:gd name="connsiteY57" fmla="*/ 287613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89566 w 6884912"/>
              <a:gd name="connsiteY38" fmla="*/ 621301 h 1161397"/>
              <a:gd name="connsiteX39" fmla="*/ 1731986 w 6884912"/>
              <a:gd name="connsiteY39" fmla="*/ 589682 h 1161397"/>
              <a:gd name="connsiteX40" fmla="*/ 1927935 w 6884912"/>
              <a:gd name="connsiteY40" fmla="*/ 622808 h 1161397"/>
              <a:gd name="connsiteX41" fmla="*/ 2066980 w 6884912"/>
              <a:gd name="connsiteY41" fmla="*/ 550413 h 1161397"/>
              <a:gd name="connsiteX42" fmla="*/ 2317462 w 6884912"/>
              <a:gd name="connsiteY42" fmla="*/ 519603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127968 w 6884912"/>
              <a:gd name="connsiteY56" fmla="*/ 287613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287859 w 6884912"/>
              <a:gd name="connsiteY59" fmla="*/ 287558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134285 w 6884912"/>
              <a:gd name="connsiteY77" fmla="*/ 235592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64914 w 6884912"/>
              <a:gd name="connsiteY104" fmla="*/ 240140 h 1161397"/>
              <a:gd name="connsiteX105" fmla="*/ 6380420 w 6884912"/>
              <a:gd name="connsiteY105" fmla="*/ 173195 h 1161397"/>
              <a:gd name="connsiteX106" fmla="*/ 6507891 w 6884912"/>
              <a:gd name="connsiteY106" fmla="*/ 118474 h 1161397"/>
              <a:gd name="connsiteX107" fmla="*/ 6571807 w 6884912"/>
              <a:gd name="connsiteY107" fmla="*/ 98636 h 1161397"/>
              <a:gd name="connsiteX108" fmla="*/ 6671880 w 6884912"/>
              <a:gd name="connsiteY108" fmla="*/ 82931 h 1161397"/>
              <a:gd name="connsiteX109" fmla="*/ 6702266 w 6884912"/>
              <a:gd name="connsiteY109" fmla="*/ 75470 h 1161397"/>
              <a:gd name="connsiteX110" fmla="*/ 6845802 w 6884912"/>
              <a:gd name="connsiteY110" fmla="*/ 24496 h 1161397"/>
              <a:gd name="connsiteX111" fmla="*/ 6884912 w 6884912"/>
              <a:gd name="connsiteY11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24901 w 6884912"/>
              <a:gd name="connsiteY19" fmla="*/ 71762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89566 w 6884912"/>
              <a:gd name="connsiteY38" fmla="*/ 621301 h 1161397"/>
              <a:gd name="connsiteX39" fmla="*/ 1731986 w 6884912"/>
              <a:gd name="connsiteY39" fmla="*/ 589682 h 1161397"/>
              <a:gd name="connsiteX40" fmla="*/ 1927935 w 6884912"/>
              <a:gd name="connsiteY40" fmla="*/ 622808 h 1161397"/>
              <a:gd name="connsiteX41" fmla="*/ 2066980 w 6884912"/>
              <a:gd name="connsiteY41" fmla="*/ 550413 h 1161397"/>
              <a:gd name="connsiteX42" fmla="*/ 2317462 w 6884912"/>
              <a:gd name="connsiteY42" fmla="*/ 519603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127968 w 6884912"/>
              <a:gd name="connsiteY56" fmla="*/ 287613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287859 w 6884912"/>
              <a:gd name="connsiteY59" fmla="*/ 287558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134285 w 6884912"/>
              <a:gd name="connsiteY77" fmla="*/ 235592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64914 w 6884912"/>
              <a:gd name="connsiteY104" fmla="*/ 240140 h 1161397"/>
              <a:gd name="connsiteX105" fmla="*/ 6380420 w 6884912"/>
              <a:gd name="connsiteY105" fmla="*/ 173195 h 1161397"/>
              <a:gd name="connsiteX106" fmla="*/ 6507891 w 6884912"/>
              <a:gd name="connsiteY106" fmla="*/ 118474 h 1161397"/>
              <a:gd name="connsiteX107" fmla="*/ 6571807 w 6884912"/>
              <a:gd name="connsiteY107" fmla="*/ 98636 h 1161397"/>
              <a:gd name="connsiteX108" fmla="*/ 6671880 w 6884912"/>
              <a:gd name="connsiteY108" fmla="*/ 82931 h 1161397"/>
              <a:gd name="connsiteX109" fmla="*/ 6702266 w 6884912"/>
              <a:gd name="connsiteY109" fmla="*/ 75470 h 1161397"/>
              <a:gd name="connsiteX110" fmla="*/ 6845802 w 6884912"/>
              <a:gd name="connsiteY110" fmla="*/ 24496 h 1161397"/>
              <a:gd name="connsiteX111" fmla="*/ 6884912 w 6884912"/>
              <a:gd name="connsiteY11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24901 w 6884912"/>
              <a:gd name="connsiteY19" fmla="*/ 71762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89566 w 6884912"/>
              <a:gd name="connsiteY38" fmla="*/ 621301 h 1161397"/>
              <a:gd name="connsiteX39" fmla="*/ 1731986 w 6884912"/>
              <a:gd name="connsiteY39" fmla="*/ 589682 h 1161397"/>
              <a:gd name="connsiteX40" fmla="*/ 1927935 w 6884912"/>
              <a:gd name="connsiteY40" fmla="*/ 622808 h 1161397"/>
              <a:gd name="connsiteX41" fmla="*/ 2066980 w 6884912"/>
              <a:gd name="connsiteY41" fmla="*/ 550413 h 1161397"/>
              <a:gd name="connsiteX42" fmla="*/ 2317462 w 6884912"/>
              <a:gd name="connsiteY42" fmla="*/ 519603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127968 w 6884912"/>
              <a:gd name="connsiteY56" fmla="*/ 287613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287859 w 6884912"/>
              <a:gd name="connsiteY59" fmla="*/ 287558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134285 w 6884912"/>
              <a:gd name="connsiteY77" fmla="*/ 235592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80420 w 6884912"/>
              <a:gd name="connsiteY104" fmla="*/ 173195 h 1161397"/>
              <a:gd name="connsiteX105" fmla="*/ 6507891 w 6884912"/>
              <a:gd name="connsiteY105" fmla="*/ 118474 h 1161397"/>
              <a:gd name="connsiteX106" fmla="*/ 6571807 w 6884912"/>
              <a:gd name="connsiteY106" fmla="*/ 98636 h 1161397"/>
              <a:gd name="connsiteX107" fmla="*/ 6671880 w 6884912"/>
              <a:gd name="connsiteY107" fmla="*/ 82931 h 1161397"/>
              <a:gd name="connsiteX108" fmla="*/ 6702266 w 6884912"/>
              <a:gd name="connsiteY108" fmla="*/ 75470 h 1161397"/>
              <a:gd name="connsiteX109" fmla="*/ 6845802 w 6884912"/>
              <a:gd name="connsiteY109" fmla="*/ 24496 h 1161397"/>
              <a:gd name="connsiteX110" fmla="*/ 6884912 w 6884912"/>
              <a:gd name="connsiteY11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24901 w 6884912"/>
              <a:gd name="connsiteY19" fmla="*/ 71762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89566 w 6884912"/>
              <a:gd name="connsiteY38" fmla="*/ 621301 h 1161397"/>
              <a:gd name="connsiteX39" fmla="*/ 1731986 w 6884912"/>
              <a:gd name="connsiteY39" fmla="*/ 589682 h 1161397"/>
              <a:gd name="connsiteX40" fmla="*/ 1927935 w 6884912"/>
              <a:gd name="connsiteY40" fmla="*/ 622808 h 1161397"/>
              <a:gd name="connsiteX41" fmla="*/ 2066980 w 6884912"/>
              <a:gd name="connsiteY41" fmla="*/ 550413 h 1161397"/>
              <a:gd name="connsiteX42" fmla="*/ 2317462 w 6884912"/>
              <a:gd name="connsiteY42" fmla="*/ 519603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127968 w 6884912"/>
              <a:gd name="connsiteY56" fmla="*/ 287613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287859 w 6884912"/>
              <a:gd name="connsiteY59" fmla="*/ 287558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134285 w 6884912"/>
              <a:gd name="connsiteY77" fmla="*/ 235592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80420 w 6884912"/>
              <a:gd name="connsiteY103" fmla="*/ 173195 h 1161397"/>
              <a:gd name="connsiteX104" fmla="*/ 6507891 w 6884912"/>
              <a:gd name="connsiteY104" fmla="*/ 118474 h 1161397"/>
              <a:gd name="connsiteX105" fmla="*/ 6571807 w 6884912"/>
              <a:gd name="connsiteY105" fmla="*/ 98636 h 1161397"/>
              <a:gd name="connsiteX106" fmla="*/ 6671880 w 6884912"/>
              <a:gd name="connsiteY106" fmla="*/ 82931 h 1161397"/>
              <a:gd name="connsiteX107" fmla="*/ 6702266 w 6884912"/>
              <a:gd name="connsiteY107" fmla="*/ 75470 h 1161397"/>
              <a:gd name="connsiteX108" fmla="*/ 6845802 w 6884912"/>
              <a:gd name="connsiteY108" fmla="*/ 24496 h 1161397"/>
              <a:gd name="connsiteX109" fmla="*/ 6884912 w 6884912"/>
              <a:gd name="connsiteY10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24901 w 6884912"/>
              <a:gd name="connsiteY19" fmla="*/ 71762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89566 w 6884912"/>
              <a:gd name="connsiteY38" fmla="*/ 621301 h 1161397"/>
              <a:gd name="connsiteX39" fmla="*/ 1731986 w 6884912"/>
              <a:gd name="connsiteY39" fmla="*/ 589682 h 1161397"/>
              <a:gd name="connsiteX40" fmla="*/ 1927935 w 6884912"/>
              <a:gd name="connsiteY40" fmla="*/ 622808 h 1161397"/>
              <a:gd name="connsiteX41" fmla="*/ 2066980 w 6884912"/>
              <a:gd name="connsiteY41" fmla="*/ 550413 h 1161397"/>
              <a:gd name="connsiteX42" fmla="*/ 2317462 w 6884912"/>
              <a:gd name="connsiteY42" fmla="*/ 519603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127968 w 6884912"/>
              <a:gd name="connsiteY56" fmla="*/ 287613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287859 w 6884912"/>
              <a:gd name="connsiteY59" fmla="*/ 287558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134285 w 6884912"/>
              <a:gd name="connsiteY77" fmla="*/ 235592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80420 w 6884912"/>
              <a:gd name="connsiteY103" fmla="*/ 173195 h 1161397"/>
              <a:gd name="connsiteX104" fmla="*/ 6507891 w 6884912"/>
              <a:gd name="connsiteY104" fmla="*/ 118474 h 1161397"/>
              <a:gd name="connsiteX105" fmla="*/ 6571807 w 6884912"/>
              <a:gd name="connsiteY105" fmla="*/ 98636 h 1161397"/>
              <a:gd name="connsiteX106" fmla="*/ 6671880 w 6884912"/>
              <a:gd name="connsiteY106" fmla="*/ 82931 h 1161397"/>
              <a:gd name="connsiteX107" fmla="*/ 6702266 w 6884912"/>
              <a:gd name="connsiteY107" fmla="*/ 75470 h 1161397"/>
              <a:gd name="connsiteX108" fmla="*/ 6845802 w 6884912"/>
              <a:gd name="connsiteY108" fmla="*/ 24496 h 1161397"/>
              <a:gd name="connsiteX109" fmla="*/ 6884912 w 6884912"/>
              <a:gd name="connsiteY10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24901 w 6884912"/>
              <a:gd name="connsiteY19" fmla="*/ 71762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89566 w 6884912"/>
              <a:gd name="connsiteY38" fmla="*/ 621301 h 1161397"/>
              <a:gd name="connsiteX39" fmla="*/ 1731986 w 6884912"/>
              <a:gd name="connsiteY39" fmla="*/ 589682 h 1161397"/>
              <a:gd name="connsiteX40" fmla="*/ 1927935 w 6884912"/>
              <a:gd name="connsiteY40" fmla="*/ 622808 h 1161397"/>
              <a:gd name="connsiteX41" fmla="*/ 2066980 w 6884912"/>
              <a:gd name="connsiteY41" fmla="*/ 550413 h 1161397"/>
              <a:gd name="connsiteX42" fmla="*/ 2317462 w 6884912"/>
              <a:gd name="connsiteY42" fmla="*/ 519603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127968 w 6884912"/>
              <a:gd name="connsiteY56" fmla="*/ 287613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287859 w 6884912"/>
              <a:gd name="connsiteY59" fmla="*/ 287558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134285 w 6884912"/>
              <a:gd name="connsiteY77" fmla="*/ 235592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80420 w 6884912"/>
              <a:gd name="connsiteY103" fmla="*/ 173195 h 1161397"/>
              <a:gd name="connsiteX104" fmla="*/ 6507891 w 6884912"/>
              <a:gd name="connsiteY104" fmla="*/ 118474 h 1161397"/>
              <a:gd name="connsiteX105" fmla="*/ 6571807 w 6884912"/>
              <a:gd name="connsiteY105" fmla="*/ 98636 h 1161397"/>
              <a:gd name="connsiteX106" fmla="*/ 6671880 w 6884912"/>
              <a:gd name="connsiteY106" fmla="*/ 82931 h 1161397"/>
              <a:gd name="connsiteX107" fmla="*/ 6702266 w 6884912"/>
              <a:gd name="connsiteY107" fmla="*/ 75470 h 1161397"/>
              <a:gd name="connsiteX108" fmla="*/ 6845802 w 6884912"/>
              <a:gd name="connsiteY108" fmla="*/ 24496 h 1161397"/>
              <a:gd name="connsiteX109" fmla="*/ 6884912 w 6884912"/>
              <a:gd name="connsiteY109" fmla="*/ 0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03986" y="741935"/>
                  <a:pt x="1124901" y="717624"/>
                </a:cubicBez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cubicBezTo>
                  <a:pt x="1178190" y="698452"/>
                  <a:pt x="1178246" y="698273"/>
                  <a:pt x="1178301" y="698094"/>
                </a:cubicBez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cubicBezTo>
                  <a:pt x="1339751" y="615537"/>
                  <a:pt x="1339903" y="614780"/>
                  <a:pt x="1340054" y="614022"/>
                </a:cubicBez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83251" y="614883"/>
                  <a:pt x="1589566" y="621301"/>
                </a:cubicBezTo>
                <a:cubicBezTo>
                  <a:pt x="1652500" y="621160"/>
                  <a:pt x="1659006" y="610309"/>
                  <a:pt x="1731986" y="589682"/>
                </a:cubicBezTo>
                <a:cubicBezTo>
                  <a:pt x="1772526" y="597621"/>
                  <a:pt x="1896056" y="567525"/>
                  <a:pt x="1927935" y="622808"/>
                </a:cubicBezTo>
                <a:cubicBezTo>
                  <a:pt x="1983767" y="616263"/>
                  <a:pt x="1996263" y="568569"/>
                  <a:pt x="2066980" y="550413"/>
                </a:cubicBezTo>
                <a:cubicBezTo>
                  <a:pt x="2136397" y="548191"/>
                  <a:pt x="2224774" y="514787"/>
                  <a:pt x="2317462" y="519603"/>
                </a:cubicBezTo>
                <a:cubicBezTo>
                  <a:pt x="2353676" y="459395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3789" y="162396"/>
                  <a:pt x="6290640" y="167441"/>
                </a:cubicBezTo>
                <a:cubicBezTo>
                  <a:pt x="6330523" y="169653"/>
                  <a:pt x="6344211" y="181356"/>
                  <a:pt x="6380420" y="173195"/>
                </a:cubicBezTo>
                <a:cubicBezTo>
                  <a:pt x="6420580" y="151473"/>
                  <a:pt x="6491390" y="127709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lnTo>
                  <a:pt x="6884912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626625D-ED63-4E15-AC54-D7D501150B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9868" y="708300"/>
            <a:ext cx="10449645" cy="4095981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picture containing plate, food, indoor, colorful&#10;&#10;Description automatically generated">
            <a:extLst>
              <a:ext uri="{FF2B5EF4-FFF2-40B4-BE49-F238E27FC236}">
                <a16:creationId xmlns:a16="http://schemas.microsoft.com/office/drawing/2014/main" id="{14702A64-BA56-4DBD-BDB7-BB378FD8D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0537" b="22959"/>
          <a:stretch/>
        </p:blipFill>
        <p:spPr>
          <a:xfrm>
            <a:off x="1050735" y="867719"/>
            <a:ext cx="5009718" cy="3774247"/>
          </a:xfrm>
          <a:prstGeom prst="rect">
            <a:avLst/>
          </a:prstGeom>
        </p:spPr>
      </p:pic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508079D2-614F-4E8F-957D-2BDD3CBCFB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80"/>
          <a:stretch/>
        </p:blipFill>
        <p:spPr>
          <a:xfrm>
            <a:off x="6111822" y="867719"/>
            <a:ext cx="5066823" cy="377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25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806A6-AE80-4FAF-AE46-8F38BB8F3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kern="120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 </a:t>
            </a:r>
            <a:r>
              <a:rPr lang="en-US" kern="1200">
                <a:solidFill>
                  <a:schemeClr val="bg1"/>
                </a:solidFill>
                <a:highlight>
                  <a:srgbClr val="FFFF00"/>
                </a:highlight>
                <a:latin typeface="+mj-lt"/>
                <a:ea typeface="+mj-ea"/>
                <a:cs typeface="+mj-cs"/>
              </a:rPr>
              <a:t>Lunch time Award</a:t>
            </a:r>
            <a:r>
              <a:rPr lang="en-US" kern="120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29" name="Freeform: Shape 33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5972DD8-DA97-4FAE-9F26-E1E6A7B0EA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36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30" name="Content Placeholder 30">
            <a:extLst>
              <a:ext uri="{FF2B5EF4-FFF2-40B4-BE49-F238E27FC236}">
                <a16:creationId xmlns:a16="http://schemas.microsoft.com/office/drawing/2014/main" id="{282D383F-809D-457E-A6F2-4E52B6ADCD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329" y="2279018"/>
            <a:ext cx="5314543" cy="3375920"/>
          </a:xfrm>
        </p:spPr>
        <p:txBody>
          <a:bodyPr anchor="t">
            <a:normAutofit/>
          </a:bodyPr>
          <a:lstStyle/>
          <a:p>
            <a:r>
              <a:rPr lang="en-US" sz="1800" u="sng" dirty="0">
                <a:solidFill>
                  <a:schemeClr val="bg1"/>
                </a:solidFill>
                <a:cs typeface="Calibri"/>
              </a:rPr>
              <a:t>Miss Herbert's lunch joke:</a:t>
            </a:r>
          </a:p>
          <a:p>
            <a:endParaRPr lang="en-US" sz="1800">
              <a:solidFill>
                <a:schemeClr val="bg1"/>
              </a:solidFill>
              <a:cs typeface="Calibri"/>
            </a:endParaRPr>
          </a:p>
          <a:p>
            <a:r>
              <a:rPr lang="en-US" sz="2400" dirty="0">
                <a:solidFill>
                  <a:schemeClr val="bg1"/>
                </a:solidFill>
                <a:cs typeface="Calibri"/>
              </a:rPr>
              <a:t>What do you call a boomerang that won't come back?</a:t>
            </a:r>
          </a:p>
          <a:p>
            <a:endParaRPr lang="en-US" sz="2400" dirty="0">
              <a:solidFill>
                <a:schemeClr val="bg1"/>
              </a:solidFill>
              <a:cs typeface="Calibri"/>
            </a:endParaRPr>
          </a:p>
          <a:p>
            <a:r>
              <a:rPr lang="en-US" sz="2400" dirty="0">
                <a:solidFill>
                  <a:schemeClr val="bg1"/>
                </a:solidFill>
                <a:cs typeface="Calibri"/>
              </a:rPr>
              <a:t>A stick!</a:t>
            </a:r>
          </a:p>
          <a:p>
            <a:endParaRPr lang="en-US" sz="1800">
              <a:cs typeface="Calibri"/>
            </a:endParaRPr>
          </a:p>
          <a:p>
            <a:endParaRPr lang="en-US" sz="1800">
              <a:cs typeface="Calibri"/>
            </a:endParaRPr>
          </a:p>
        </p:txBody>
      </p:sp>
      <p:pic>
        <p:nvPicPr>
          <p:cNvPr id="28" name="Picture 31" descr="Logo&#10;&#10;Description automatically generated">
            <a:extLst>
              <a:ext uri="{FF2B5EF4-FFF2-40B4-BE49-F238E27FC236}">
                <a16:creationId xmlns:a16="http://schemas.microsoft.com/office/drawing/2014/main" id="{E4D6D107-4753-4B90-9552-7C8C79B8C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638" y="4339568"/>
            <a:ext cx="2939043" cy="235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17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picture containing ground, outdoor, sidewalk, trash&#10;&#10;Description automatically generated">
            <a:extLst>
              <a:ext uri="{FF2B5EF4-FFF2-40B4-BE49-F238E27FC236}">
                <a16:creationId xmlns:a16="http://schemas.microsoft.com/office/drawing/2014/main" id="{4E6C0033-76DC-4ED2-B851-0C3F3BE00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1761" r="1" b="22759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19314F-7E6F-4AE5-ACAC-6A34E8615338}"/>
              </a:ext>
            </a:extLst>
          </p:cNvPr>
          <p:cNvSpPr txBox="1"/>
          <p:nvPr/>
        </p:nvSpPr>
        <p:spPr>
          <a:xfrm>
            <a:off x="209909" y="310551"/>
            <a:ext cx="3404558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cs typeface="Calibri"/>
              </a:rPr>
              <a:t>Thank you </a:t>
            </a:r>
            <a:r>
              <a:rPr lang="en-US" sz="3600" dirty="0" err="1">
                <a:cs typeface="Calibri"/>
              </a:rPr>
              <a:t>Ms</a:t>
            </a:r>
            <a:r>
              <a:rPr lang="en-US" sz="3600" dirty="0">
                <a:cs typeface="Calibri"/>
              </a:rPr>
              <a:t> James and </a:t>
            </a:r>
            <a:r>
              <a:rPr lang="en-US" sz="3600" dirty="0" err="1">
                <a:cs typeface="Calibri"/>
              </a:rPr>
              <a:t>Ms</a:t>
            </a:r>
            <a:r>
              <a:rPr lang="en-US" sz="3600" dirty="0">
                <a:cs typeface="Calibri"/>
              </a:rPr>
              <a:t> Logue  :)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764306-52EB-4DB0-B842-5F49EFC3C8D9}"/>
              </a:ext>
            </a:extLst>
          </p:cNvPr>
          <p:cNvSpPr txBox="1"/>
          <p:nvPr/>
        </p:nvSpPr>
        <p:spPr>
          <a:xfrm>
            <a:off x="4867275" y="334327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650127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BFCA88-27A1-4235-AA25-1467DB41C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4200" dirty="0">
                <a:solidFill>
                  <a:srgbClr val="FF0000"/>
                </a:solidFill>
                <a:cs typeface="Calibri Light"/>
              </a:rPr>
              <a:t>You have the right to be safe! (Article) </a:t>
            </a:r>
            <a:endParaRPr lang="en-US" sz="4200" dirty="0">
              <a:solidFill>
                <a:srgbClr val="FF0000"/>
              </a:solidFill>
            </a:endParaRP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982AA-C1AD-4F8C-87DF-B234AF614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200" dirty="0">
                <a:solidFill>
                  <a:schemeClr val="bg1"/>
                </a:solidFill>
                <a:cs typeface="Calibri"/>
              </a:rPr>
              <a:t>Question:</a:t>
            </a:r>
          </a:p>
          <a:p>
            <a:endParaRPr lang="en-US" sz="2200" dirty="0">
              <a:solidFill>
                <a:schemeClr val="bg1"/>
              </a:solidFill>
              <a:cs typeface="Calibri"/>
            </a:endParaRPr>
          </a:p>
          <a:p>
            <a:r>
              <a:rPr lang="en-US" sz="2200" b="1" dirty="0">
                <a:solidFill>
                  <a:schemeClr val="bg1"/>
                </a:solidFill>
                <a:cs typeface="Calibri"/>
              </a:rPr>
              <a:t>How do you walk around the school?</a:t>
            </a:r>
          </a:p>
          <a:p>
            <a:endParaRPr lang="en-US" sz="2200" dirty="0">
              <a:solidFill>
                <a:schemeClr val="bg1"/>
              </a:solidFill>
              <a:cs typeface="Calibri"/>
            </a:endParaRPr>
          </a:p>
          <a:p>
            <a:r>
              <a:rPr lang="en-US" sz="2200" dirty="0">
                <a:solidFill>
                  <a:schemeClr val="bg1"/>
                </a:solidFill>
                <a:cs typeface="Calibri"/>
              </a:rPr>
              <a:t>Are you showing RESPECT and KINDNESS? </a:t>
            </a:r>
          </a:p>
          <a:p>
            <a:endParaRPr lang="en-US" sz="2200" dirty="0">
              <a:solidFill>
                <a:schemeClr val="bg1"/>
              </a:solidFill>
              <a:cs typeface="Calibri"/>
            </a:endParaRPr>
          </a:p>
          <a:p>
            <a:r>
              <a:rPr lang="en-US" sz="2200" dirty="0">
                <a:solidFill>
                  <a:schemeClr val="bg1"/>
                </a:solidFill>
                <a:latin typeface="Biome Light"/>
                <a:cs typeface="Calibri"/>
              </a:rPr>
              <a:t>Only a few weeks left... don't count the days... make the days count!</a:t>
            </a:r>
            <a:r>
              <a:rPr lang="en-US" sz="2200" dirty="0">
                <a:latin typeface="Biome Light"/>
                <a:cs typeface="Calibri"/>
              </a:rPr>
              <a:t>   </a:t>
            </a:r>
            <a:endParaRPr lang="en-US" dirty="0">
              <a:latin typeface="Biome Light"/>
            </a:endParaRP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46E7D490-C91D-4B54-834F-33BD0E0EC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227" y="640080"/>
            <a:ext cx="4124609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256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58C8E-3D69-4FE2-A170-00534F4E5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29" y="132808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cs typeface="Calibri Light"/>
              </a:rPr>
              <a:t>We have been asked to spread kindness: 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8CCF203-7FF0-4075-8F4B-3CE33A5DB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9002" y="1584015"/>
            <a:ext cx="3481070" cy="435133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01F242-9440-4507-B479-0FE8BB7BBB74}"/>
              </a:ext>
            </a:extLst>
          </p:cNvPr>
          <p:cNvSpPr txBox="1"/>
          <p:nvPr/>
        </p:nvSpPr>
        <p:spPr>
          <a:xfrm>
            <a:off x="4752278" y="1750741"/>
            <a:ext cx="6162907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Make a </a:t>
            </a:r>
            <a:r>
              <a:rPr lang="en-US" sz="3200" dirty="0" err="1">
                <a:solidFill>
                  <a:schemeClr val="bg1"/>
                </a:solidFill>
                <a:cs typeface="Calibri"/>
              </a:rPr>
              <a:t>colourful</a:t>
            </a:r>
            <a:r>
              <a:rPr lang="en-US" sz="3200" dirty="0">
                <a:solidFill>
                  <a:schemeClr val="bg1"/>
                </a:solidFill>
                <a:cs typeface="Calibri"/>
              </a:rPr>
              <a:t> picture to go on the wall? </a:t>
            </a:r>
          </a:p>
          <a:p>
            <a:endParaRPr lang="en-US" sz="3200" dirty="0">
              <a:solidFill>
                <a:schemeClr val="bg1"/>
              </a:solidFill>
              <a:cs typeface="Calibri"/>
            </a:endParaRPr>
          </a:p>
          <a:p>
            <a:r>
              <a:rPr lang="en-US" sz="3200" dirty="0">
                <a:solidFill>
                  <a:schemeClr val="bg1"/>
                </a:solidFill>
                <a:cs typeface="Calibri"/>
              </a:rPr>
              <a:t>Remember your name, age and our school name on the front.</a:t>
            </a:r>
          </a:p>
          <a:p>
            <a:endParaRPr lang="en-US" sz="3200" dirty="0">
              <a:solidFill>
                <a:schemeClr val="bg1"/>
              </a:solidFill>
              <a:cs typeface="Calibri"/>
            </a:endParaRPr>
          </a:p>
          <a:p>
            <a:r>
              <a:rPr lang="en-US" sz="3200" dirty="0" err="1">
                <a:solidFill>
                  <a:schemeClr val="bg1"/>
                </a:solidFill>
                <a:cs typeface="Calibri"/>
              </a:rPr>
              <a:t>Mrs</a:t>
            </a:r>
            <a:r>
              <a:rPr lang="en-US" sz="3200" dirty="0">
                <a:solidFill>
                  <a:schemeClr val="bg1"/>
                </a:solidFill>
                <a:cs typeface="Calibri"/>
              </a:rPr>
              <a:t> Davies will deliver them today  :) </a:t>
            </a:r>
          </a:p>
        </p:txBody>
      </p:sp>
    </p:spTree>
    <p:extLst>
      <p:ext uri="{BB962C8B-B14F-4D97-AF65-F5344CB8AC3E}">
        <p14:creationId xmlns:p14="http://schemas.microsoft.com/office/powerpoint/2010/main" val="408181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EBC27-376B-4D31-AEAD-2261F0E02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891" y="1375949"/>
            <a:ext cx="10515600" cy="1325563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Out of school ACHIEVEMENTS!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EFC8D2-D367-41C7-AD6A-DB69DD2EC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7905" y="365125"/>
            <a:ext cx="3481726" cy="23120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2CA0D3-212B-4F45-9B04-71F382258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3583" y="3533452"/>
            <a:ext cx="3790217" cy="2545255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81891" y="3381616"/>
            <a:ext cx="5907606" cy="30779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70858" y="2796841"/>
            <a:ext cx="38765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>
                <a:solidFill>
                  <a:srgbClr val="00B050"/>
                </a:solidFill>
              </a:rPr>
              <a:t> Pen – </a:t>
            </a:r>
            <a:r>
              <a:rPr lang="en-GB" sz="3200" err="1">
                <a:solidFill>
                  <a:srgbClr val="00B050"/>
                </a:solidFill>
              </a:rPr>
              <a:t>Blwydd</a:t>
            </a:r>
            <a:r>
              <a:rPr lang="en-GB" sz="3200">
                <a:solidFill>
                  <a:srgbClr val="00B050"/>
                </a:solidFill>
              </a:rPr>
              <a:t> </a:t>
            </a:r>
            <a:r>
              <a:rPr lang="en-GB" sz="3200" err="1">
                <a:solidFill>
                  <a:srgbClr val="00B050"/>
                </a:solidFill>
              </a:rPr>
              <a:t>Hapus</a:t>
            </a:r>
            <a:r>
              <a:rPr lang="en-GB" sz="3200">
                <a:solidFill>
                  <a:srgbClr val="00B050"/>
                </a:solidFill>
              </a:rPr>
              <a:t>!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2589" y="365125"/>
            <a:ext cx="63010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FFFF00"/>
                </a:solidFill>
              </a:rPr>
              <a:t>Ask your teacher to raise their hand on the icon to let me know someone wants to speak.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4497" y="778081"/>
            <a:ext cx="947190" cy="94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025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EADBB-FD80-44FC-8EBE-80F14ADCC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cs typeface="Calibri Light"/>
              </a:rPr>
              <a:t>New ECO mission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4179D72-6283-422E-82BA-86893D0C9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6035" y="1449460"/>
            <a:ext cx="3665731" cy="2749240"/>
          </a:xfrm>
        </p:spPr>
      </p:pic>
      <p:pic>
        <p:nvPicPr>
          <p:cNvPr id="5" name="Picture 5" descr="A picture containing mammal, dog, person, indoor&#10;&#10;Description automatically generated">
            <a:extLst>
              <a:ext uri="{FF2B5EF4-FFF2-40B4-BE49-F238E27FC236}">
                <a16:creationId xmlns:a16="http://schemas.microsoft.com/office/drawing/2014/main" id="{02BD7292-191B-4B2A-9ABD-0863ED8E2B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3937" y="365611"/>
            <a:ext cx="4648200" cy="2604850"/>
          </a:xfrm>
          <a:prstGeom prst="rect">
            <a:avLst/>
          </a:prstGeom>
        </p:spPr>
      </p:pic>
      <p:pic>
        <p:nvPicPr>
          <p:cNvPr id="6" name="Picture 6" descr="A picture containing different, cosmetic&#10;&#10;Description automatically generated">
            <a:extLst>
              <a:ext uri="{FF2B5EF4-FFF2-40B4-BE49-F238E27FC236}">
                <a16:creationId xmlns:a16="http://schemas.microsoft.com/office/drawing/2014/main" id="{15AA8DB2-7D67-4241-84E5-E5DE1CD564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38" y="3584072"/>
            <a:ext cx="3053807" cy="30538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196570-86DE-4BA0-A180-442E088042E1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DC4FC0-A632-4CC5-9537-490905E9E91F}"/>
              </a:ext>
            </a:extLst>
          </p:cNvPr>
          <p:cNvSpPr txBox="1"/>
          <p:nvPr/>
        </p:nvSpPr>
        <p:spPr>
          <a:xfrm>
            <a:off x="834251" y="4811519"/>
            <a:ext cx="7175809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solidFill>
                  <a:schemeClr val="bg2">
                    <a:lumMod val="50000"/>
                  </a:schemeClr>
                </a:solidFill>
                <a:cs typeface="Calibri"/>
              </a:rPr>
              <a:t>Please save unwanted mascara wands. Wash them and give them to your Agent of Change member!</a:t>
            </a:r>
          </a:p>
        </p:txBody>
      </p:sp>
    </p:spTree>
    <p:extLst>
      <p:ext uri="{BB962C8B-B14F-4D97-AF65-F5344CB8AC3E}">
        <p14:creationId xmlns:p14="http://schemas.microsoft.com/office/powerpoint/2010/main" val="3788411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11">
            <a:extLst>
              <a:ext uri="{FF2B5EF4-FFF2-40B4-BE49-F238E27FC236}">
                <a16:creationId xmlns:a16="http://schemas.microsoft.com/office/drawing/2014/main" id="{4C3A44BB-E01C-4AA8-B2C8-32FC346D2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A31DB2-DA1D-47F2-98BE-330E9118B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6846" y="3696269"/>
            <a:ext cx="6003980" cy="1325563"/>
          </a:xfrm>
        </p:spPr>
        <p:txBody>
          <a:bodyPr anchor="b">
            <a:normAutofit/>
          </a:bodyPr>
          <a:lstStyle/>
          <a:p>
            <a:r>
              <a:rPr lang="en-GB"/>
              <a:t>   </a:t>
            </a:r>
            <a:r>
              <a:rPr lang="en-GB">
                <a:solidFill>
                  <a:srgbClr val="7030A0"/>
                </a:solidFill>
              </a:rPr>
              <a:t> </a:t>
            </a:r>
            <a:r>
              <a:rPr lang="en-GB" u="sng">
                <a:solidFill>
                  <a:srgbClr val="7030A0"/>
                </a:solidFill>
              </a:rPr>
              <a:t>Head teacher Award   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-2" b="17010"/>
          <a:stretch/>
        </p:blipFill>
        <p:spPr>
          <a:xfrm>
            <a:off x="4406845" y="3"/>
            <a:ext cx="4101288" cy="3418797"/>
          </a:xfrm>
          <a:custGeom>
            <a:avLst/>
            <a:gdLst/>
            <a:ahLst/>
            <a:cxnLst/>
            <a:rect l="l" t="t" r="r" b="b"/>
            <a:pathLst>
              <a:path w="4101288" h="3418797">
                <a:moveTo>
                  <a:pt x="989912" y="0"/>
                </a:moveTo>
                <a:lnTo>
                  <a:pt x="3844502" y="0"/>
                </a:lnTo>
                <a:lnTo>
                  <a:pt x="3760850" y="25406"/>
                </a:lnTo>
                <a:cubicBezTo>
                  <a:pt x="3711615" y="43967"/>
                  <a:pt x="3663870" y="67007"/>
                  <a:pt x="3618425" y="98254"/>
                </a:cubicBezTo>
                <a:cubicBezTo>
                  <a:pt x="3626136" y="110145"/>
                  <a:pt x="3665355" y="144049"/>
                  <a:pt x="3649272" y="146579"/>
                </a:cubicBezTo>
                <a:cubicBezTo>
                  <a:pt x="3604102" y="153917"/>
                  <a:pt x="3564000" y="178711"/>
                  <a:pt x="3522797" y="199205"/>
                </a:cubicBezTo>
                <a:cubicBezTo>
                  <a:pt x="3504948" y="208060"/>
                  <a:pt x="3483356" y="219700"/>
                  <a:pt x="3491728" y="251325"/>
                </a:cubicBezTo>
                <a:cubicBezTo>
                  <a:pt x="3506932" y="260181"/>
                  <a:pt x="3518169" y="247783"/>
                  <a:pt x="3530727" y="246772"/>
                </a:cubicBezTo>
                <a:cubicBezTo>
                  <a:pt x="3543507" y="245761"/>
                  <a:pt x="3572153" y="252336"/>
                  <a:pt x="3564219" y="256638"/>
                </a:cubicBezTo>
                <a:cubicBezTo>
                  <a:pt x="3528083" y="276121"/>
                  <a:pt x="3593085" y="322928"/>
                  <a:pt x="3550339" y="322928"/>
                </a:cubicBezTo>
                <a:cubicBezTo>
                  <a:pt x="3478728" y="323181"/>
                  <a:pt x="3440609" y="406169"/>
                  <a:pt x="3371643" y="408447"/>
                </a:cubicBezTo>
                <a:cubicBezTo>
                  <a:pt x="3360627" y="408698"/>
                  <a:pt x="3355338" y="423373"/>
                  <a:pt x="3355558" y="436278"/>
                </a:cubicBezTo>
                <a:cubicBezTo>
                  <a:pt x="3355558" y="451712"/>
                  <a:pt x="3365694" y="454494"/>
                  <a:pt x="3376931" y="456013"/>
                </a:cubicBezTo>
                <a:cubicBezTo>
                  <a:pt x="3394118" y="458289"/>
                  <a:pt x="3411965" y="436278"/>
                  <a:pt x="3434660" y="466133"/>
                </a:cubicBezTo>
                <a:cubicBezTo>
                  <a:pt x="3393898" y="483590"/>
                  <a:pt x="3353135" y="501049"/>
                  <a:pt x="3353797" y="561013"/>
                </a:cubicBezTo>
                <a:cubicBezTo>
                  <a:pt x="3354015" y="577205"/>
                  <a:pt x="3337050" y="583277"/>
                  <a:pt x="3324270" y="587325"/>
                </a:cubicBezTo>
                <a:cubicBezTo>
                  <a:pt x="3303117" y="593904"/>
                  <a:pt x="3285272" y="605543"/>
                  <a:pt x="3273812" y="628061"/>
                </a:cubicBezTo>
                <a:cubicBezTo>
                  <a:pt x="3274033" y="632362"/>
                  <a:pt x="3274254" y="636917"/>
                  <a:pt x="3272930" y="640459"/>
                </a:cubicBezTo>
                <a:cubicBezTo>
                  <a:pt x="3276676" y="694855"/>
                  <a:pt x="3307523" y="693336"/>
                  <a:pt x="3341676" y="684230"/>
                </a:cubicBezTo>
                <a:cubicBezTo>
                  <a:pt x="3382439" y="673096"/>
                  <a:pt x="3422762" y="652855"/>
                  <a:pt x="3465728" y="672338"/>
                </a:cubicBezTo>
                <a:cubicBezTo>
                  <a:pt x="3405133" y="698397"/>
                  <a:pt x="3339253" y="700422"/>
                  <a:pt x="3282405" y="737615"/>
                </a:cubicBezTo>
                <a:cubicBezTo>
                  <a:pt x="3490406" y="744447"/>
                  <a:pt x="3674169" y="627048"/>
                  <a:pt x="3875781" y="582013"/>
                </a:cubicBezTo>
                <a:cubicBezTo>
                  <a:pt x="3868951" y="612120"/>
                  <a:pt x="3852646" y="618193"/>
                  <a:pt x="3837883" y="622747"/>
                </a:cubicBezTo>
                <a:cubicBezTo>
                  <a:pt x="3763408" y="645519"/>
                  <a:pt x="3698188" y="690809"/>
                  <a:pt x="3630322" y="730023"/>
                </a:cubicBezTo>
                <a:cubicBezTo>
                  <a:pt x="3602340" y="746216"/>
                  <a:pt x="3582066" y="762411"/>
                  <a:pt x="3571492" y="797327"/>
                </a:cubicBezTo>
                <a:cubicBezTo>
                  <a:pt x="3562015" y="828953"/>
                  <a:pt x="3543728" y="843628"/>
                  <a:pt x="3509797" y="834518"/>
                </a:cubicBezTo>
                <a:cubicBezTo>
                  <a:pt x="3482254" y="826927"/>
                  <a:pt x="3452068" y="830975"/>
                  <a:pt x="3423203" y="833760"/>
                </a:cubicBezTo>
                <a:cubicBezTo>
                  <a:pt x="3389931" y="836796"/>
                  <a:pt x="3352693" y="872470"/>
                  <a:pt x="3361728" y="890941"/>
                </a:cubicBezTo>
                <a:cubicBezTo>
                  <a:pt x="3377151" y="922314"/>
                  <a:pt x="3402931" y="906627"/>
                  <a:pt x="3425847" y="903084"/>
                </a:cubicBezTo>
                <a:cubicBezTo>
                  <a:pt x="3451848" y="898784"/>
                  <a:pt x="3500100" y="889927"/>
                  <a:pt x="3500982" y="893723"/>
                </a:cubicBezTo>
                <a:cubicBezTo>
                  <a:pt x="3517950" y="972410"/>
                  <a:pt x="3637374" y="903845"/>
                  <a:pt x="3663154" y="896758"/>
                </a:cubicBezTo>
                <a:cubicBezTo>
                  <a:pt x="3695322" y="887904"/>
                  <a:pt x="3725509" y="904097"/>
                  <a:pt x="3756136" y="907891"/>
                </a:cubicBezTo>
                <a:cubicBezTo>
                  <a:pt x="3783459" y="911433"/>
                  <a:pt x="3937918" y="922314"/>
                  <a:pt x="3969866" y="888915"/>
                </a:cubicBezTo>
                <a:cubicBezTo>
                  <a:pt x="3974273" y="914976"/>
                  <a:pt x="3965020" y="925602"/>
                  <a:pt x="3957306" y="937494"/>
                </a:cubicBezTo>
                <a:cubicBezTo>
                  <a:pt x="3946511" y="954445"/>
                  <a:pt x="3944747" y="966337"/>
                  <a:pt x="3965239" y="979747"/>
                </a:cubicBezTo>
                <a:cubicBezTo>
                  <a:pt x="4023630" y="1018206"/>
                  <a:pt x="4022747" y="1019470"/>
                  <a:pt x="3968324" y="1071591"/>
                </a:cubicBezTo>
                <a:cubicBezTo>
                  <a:pt x="3965678" y="1073867"/>
                  <a:pt x="3966782" y="1081459"/>
                  <a:pt x="3966341" y="1086519"/>
                </a:cubicBezTo>
                <a:cubicBezTo>
                  <a:pt x="3980663" y="1094615"/>
                  <a:pt x="3997409" y="1074373"/>
                  <a:pt x="4014153" y="1096133"/>
                </a:cubicBezTo>
                <a:cubicBezTo>
                  <a:pt x="3941222" y="1191771"/>
                  <a:pt x="3829950" y="1215299"/>
                  <a:pt x="3729254" y="1287157"/>
                </a:cubicBezTo>
                <a:cubicBezTo>
                  <a:pt x="3810780" y="1310939"/>
                  <a:pt x="3859696" y="1227952"/>
                  <a:pt x="3919628" y="1238578"/>
                </a:cubicBezTo>
                <a:cubicBezTo>
                  <a:pt x="3949596" y="1264639"/>
                  <a:pt x="3860577" y="1306386"/>
                  <a:pt x="3945409" y="1318784"/>
                </a:cubicBezTo>
                <a:cubicBezTo>
                  <a:pt x="3908610" y="1341555"/>
                  <a:pt x="3881289" y="1363817"/>
                  <a:pt x="3855951" y="1390133"/>
                </a:cubicBezTo>
                <a:cubicBezTo>
                  <a:pt x="3810780" y="1437192"/>
                  <a:pt x="3801967" y="1468060"/>
                  <a:pt x="3822900" y="1531314"/>
                </a:cubicBezTo>
                <a:cubicBezTo>
                  <a:pt x="3836562" y="1572808"/>
                  <a:pt x="3856611" y="1611013"/>
                  <a:pt x="3838986" y="1660349"/>
                </a:cubicBezTo>
                <a:cubicBezTo>
                  <a:pt x="3826646" y="1694254"/>
                  <a:pt x="3831494" y="1716517"/>
                  <a:pt x="3877323" y="1701337"/>
                </a:cubicBezTo>
                <a:cubicBezTo>
                  <a:pt x="3926679" y="1685144"/>
                  <a:pt x="3945187" y="1715505"/>
                  <a:pt x="3932849" y="1774963"/>
                </a:cubicBezTo>
                <a:cubicBezTo>
                  <a:pt x="3924917" y="1813169"/>
                  <a:pt x="3933291" y="1824806"/>
                  <a:pt x="3967221" y="1820505"/>
                </a:cubicBezTo>
                <a:cubicBezTo>
                  <a:pt x="4004680" y="1815698"/>
                  <a:pt x="4040375" y="1790649"/>
                  <a:pt x="4086646" y="1802795"/>
                </a:cubicBezTo>
                <a:cubicBezTo>
                  <a:pt x="4049631" y="1872120"/>
                  <a:pt x="3970527" y="1852385"/>
                  <a:pt x="3927340" y="1918423"/>
                </a:cubicBezTo>
                <a:cubicBezTo>
                  <a:pt x="3978900" y="1918674"/>
                  <a:pt x="4018341" y="1918423"/>
                  <a:pt x="4056460" y="1903999"/>
                </a:cubicBezTo>
                <a:cubicBezTo>
                  <a:pt x="4072325" y="1898179"/>
                  <a:pt x="4089732" y="1892109"/>
                  <a:pt x="4098545" y="1912096"/>
                </a:cubicBezTo>
                <a:cubicBezTo>
                  <a:pt x="4108901" y="1936132"/>
                  <a:pt x="4087529" y="1945241"/>
                  <a:pt x="4074527" y="1949542"/>
                </a:cubicBezTo>
                <a:cubicBezTo>
                  <a:pt x="4037951" y="1961686"/>
                  <a:pt x="4009969" y="1990529"/>
                  <a:pt x="3979782" y="2013047"/>
                </a:cubicBezTo>
                <a:cubicBezTo>
                  <a:pt x="3913460" y="2062386"/>
                  <a:pt x="3840746" y="2103626"/>
                  <a:pt x="3784559" y="2185097"/>
                </a:cubicBezTo>
                <a:cubicBezTo>
                  <a:pt x="3855290" y="2164349"/>
                  <a:pt x="3907951" y="2116025"/>
                  <a:pt x="3973612" y="2106157"/>
                </a:cubicBezTo>
                <a:cubicBezTo>
                  <a:pt x="3916764" y="2180290"/>
                  <a:pt x="3843611" y="2229120"/>
                  <a:pt x="3774426" y="2283011"/>
                </a:cubicBezTo>
                <a:cubicBezTo>
                  <a:pt x="3754594" y="2298192"/>
                  <a:pt x="3734543" y="2308566"/>
                  <a:pt x="3730136" y="2341710"/>
                </a:cubicBezTo>
                <a:cubicBezTo>
                  <a:pt x="3721542" y="2405976"/>
                  <a:pt x="3695763" y="2459107"/>
                  <a:pt x="3640678" y="2487444"/>
                </a:cubicBezTo>
                <a:cubicBezTo>
                  <a:pt x="3640238" y="2487699"/>
                  <a:pt x="3643322" y="2497314"/>
                  <a:pt x="3645085" y="2503890"/>
                </a:cubicBezTo>
                <a:cubicBezTo>
                  <a:pt x="3678797" y="2505916"/>
                  <a:pt x="3705458" y="2467963"/>
                  <a:pt x="3748425" y="2480360"/>
                </a:cubicBezTo>
                <a:cubicBezTo>
                  <a:pt x="3707220" y="2531974"/>
                  <a:pt x="3672847" y="2578277"/>
                  <a:pt x="3614458" y="2602819"/>
                </a:cubicBezTo>
                <a:cubicBezTo>
                  <a:pt x="3567745" y="2622300"/>
                  <a:pt x="3510016" y="2633686"/>
                  <a:pt x="3476083" y="2696937"/>
                </a:cubicBezTo>
                <a:cubicBezTo>
                  <a:pt x="3515524" y="2709337"/>
                  <a:pt x="3544831" y="2693651"/>
                  <a:pt x="3574357" y="2682517"/>
                </a:cubicBezTo>
                <a:cubicBezTo>
                  <a:pt x="3619525" y="2665312"/>
                  <a:pt x="3664255" y="2645832"/>
                  <a:pt x="3709425" y="2628625"/>
                </a:cubicBezTo>
                <a:cubicBezTo>
                  <a:pt x="3726611" y="2622047"/>
                  <a:pt x="3745340" y="2617491"/>
                  <a:pt x="3756357" y="2648866"/>
                </a:cubicBezTo>
                <a:cubicBezTo>
                  <a:pt x="3698847" y="2655446"/>
                  <a:pt x="3664475" y="2697951"/>
                  <a:pt x="3628340" y="2737926"/>
                </a:cubicBezTo>
                <a:cubicBezTo>
                  <a:pt x="3608067" y="2760445"/>
                  <a:pt x="3591541" y="2790554"/>
                  <a:pt x="3554967" y="2779169"/>
                </a:cubicBezTo>
                <a:cubicBezTo>
                  <a:pt x="3535796" y="2773097"/>
                  <a:pt x="3523678" y="2790046"/>
                  <a:pt x="3525662" y="2810794"/>
                </a:cubicBezTo>
                <a:cubicBezTo>
                  <a:pt x="3532932" y="2883915"/>
                  <a:pt x="3488203" y="2909469"/>
                  <a:pt x="3441932" y="2923637"/>
                </a:cubicBezTo>
                <a:cubicBezTo>
                  <a:pt x="3354236" y="2950204"/>
                  <a:pt x="3281303" y="3012697"/>
                  <a:pt x="3196032" y="3046854"/>
                </a:cubicBezTo>
                <a:cubicBezTo>
                  <a:pt x="3113184" y="3079999"/>
                  <a:pt x="3049065" y="3158685"/>
                  <a:pt x="2965998" y="3199927"/>
                </a:cubicBezTo>
                <a:cubicBezTo>
                  <a:pt x="2905843" y="3229783"/>
                  <a:pt x="2848335" y="3268239"/>
                  <a:pt x="2786418" y="3295311"/>
                </a:cubicBezTo>
                <a:cubicBezTo>
                  <a:pt x="2639894" y="3359324"/>
                  <a:pt x="2490503" y="3410685"/>
                  <a:pt x="2332519" y="3418022"/>
                </a:cubicBezTo>
                <a:cubicBezTo>
                  <a:pt x="2202077" y="3423842"/>
                  <a:pt x="1070633" y="3418277"/>
                  <a:pt x="611003" y="2585615"/>
                </a:cubicBezTo>
                <a:cubicBezTo>
                  <a:pt x="602189" y="2581565"/>
                  <a:pt x="592275" y="2570939"/>
                  <a:pt x="589190" y="2560818"/>
                </a:cubicBezTo>
                <a:cubicBezTo>
                  <a:pt x="574427" y="2513505"/>
                  <a:pt x="538291" y="2493011"/>
                  <a:pt x="505681" y="2467457"/>
                </a:cubicBezTo>
                <a:cubicBezTo>
                  <a:pt x="477036" y="2444939"/>
                  <a:pt x="446628" y="2421409"/>
                  <a:pt x="434730" y="2383456"/>
                </a:cubicBezTo>
                <a:cubicBezTo>
                  <a:pt x="419086" y="2332854"/>
                  <a:pt x="463594" y="2374348"/>
                  <a:pt x="471748" y="2355119"/>
                </a:cubicBezTo>
                <a:cubicBezTo>
                  <a:pt x="454782" y="2328807"/>
                  <a:pt x="428560" y="2304770"/>
                  <a:pt x="421730" y="2274915"/>
                </a:cubicBezTo>
                <a:cubicBezTo>
                  <a:pt x="396833" y="2167131"/>
                  <a:pt x="343069" y="2088698"/>
                  <a:pt x="262645" y="2027722"/>
                </a:cubicBezTo>
                <a:cubicBezTo>
                  <a:pt x="239509" y="2010264"/>
                  <a:pt x="224307" y="1978384"/>
                  <a:pt x="192799" y="1973326"/>
                </a:cubicBezTo>
                <a:cubicBezTo>
                  <a:pt x="122730" y="1962193"/>
                  <a:pt x="144764" y="1875156"/>
                  <a:pt x="107746" y="1836446"/>
                </a:cubicBezTo>
                <a:cubicBezTo>
                  <a:pt x="100695" y="1829107"/>
                  <a:pt x="94306" y="1814687"/>
                  <a:pt x="95627" y="1804821"/>
                </a:cubicBezTo>
                <a:cubicBezTo>
                  <a:pt x="97609" y="1790649"/>
                  <a:pt x="105983" y="1777240"/>
                  <a:pt x="113034" y="1764589"/>
                </a:cubicBezTo>
                <a:cubicBezTo>
                  <a:pt x="120306" y="1751939"/>
                  <a:pt x="131322" y="1740806"/>
                  <a:pt x="126034" y="1724108"/>
                </a:cubicBezTo>
                <a:cubicBezTo>
                  <a:pt x="123833" y="1717277"/>
                  <a:pt x="125373" y="1693494"/>
                  <a:pt x="109068" y="1712215"/>
                </a:cubicBezTo>
                <a:cubicBezTo>
                  <a:pt x="64340" y="1763578"/>
                  <a:pt x="38339" y="1715001"/>
                  <a:pt x="0" y="1691723"/>
                </a:cubicBezTo>
                <a:cubicBezTo>
                  <a:pt x="30848" y="1667686"/>
                  <a:pt x="58610" y="1650735"/>
                  <a:pt x="63238" y="1614808"/>
                </a:cubicBezTo>
                <a:cubicBezTo>
                  <a:pt x="72712" y="1540674"/>
                  <a:pt x="113253" y="1506772"/>
                  <a:pt x="174729" y="1500192"/>
                </a:cubicBezTo>
                <a:cubicBezTo>
                  <a:pt x="152034" y="1428591"/>
                  <a:pt x="152034" y="1428591"/>
                  <a:pt x="225408" y="1418722"/>
                </a:cubicBezTo>
                <a:cubicBezTo>
                  <a:pt x="197204" y="1373181"/>
                  <a:pt x="197204" y="1361542"/>
                  <a:pt x="231358" y="1345855"/>
                </a:cubicBezTo>
                <a:cubicBezTo>
                  <a:pt x="264188" y="1330927"/>
                  <a:pt x="300543" y="1325867"/>
                  <a:pt x="330952" y="1302844"/>
                </a:cubicBezTo>
                <a:cubicBezTo>
                  <a:pt x="302967" y="1244651"/>
                  <a:pt x="295035" y="1177097"/>
                  <a:pt x="237307" y="1148758"/>
                </a:cubicBezTo>
                <a:cubicBezTo>
                  <a:pt x="228273" y="1144458"/>
                  <a:pt x="222103" y="1127000"/>
                  <a:pt x="227831" y="1116880"/>
                </a:cubicBezTo>
                <a:cubicBezTo>
                  <a:pt x="248764" y="1080194"/>
                  <a:pt x="218798" y="1010614"/>
                  <a:pt x="284017" y="1002772"/>
                </a:cubicBezTo>
                <a:cubicBezTo>
                  <a:pt x="292171" y="1002013"/>
                  <a:pt x="299663" y="994421"/>
                  <a:pt x="293273" y="984554"/>
                </a:cubicBezTo>
                <a:cubicBezTo>
                  <a:pt x="271238" y="950145"/>
                  <a:pt x="297900" y="952421"/>
                  <a:pt x="313983" y="948120"/>
                </a:cubicBezTo>
                <a:cubicBezTo>
                  <a:pt x="333375" y="942809"/>
                  <a:pt x="355409" y="957988"/>
                  <a:pt x="373477" y="939265"/>
                </a:cubicBezTo>
                <a:cubicBezTo>
                  <a:pt x="369289" y="919530"/>
                  <a:pt x="353646" y="919783"/>
                  <a:pt x="342629" y="913458"/>
                </a:cubicBezTo>
                <a:cubicBezTo>
                  <a:pt x="310460" y="895240"/>
                  <a:pt x="284238" y="873483"/>
                  <a:pt x="282695" y="826169"/>
                </a:cubicBezTo>
                <a:cubicBezTo>
                  <a:pt x="281595" y="787964"/>
                  <a:pt x="278069" y="754314"/>
                  <a:pt x="322578" y="742675"/>
                </a:cubicBezTo>
                <a:cubicBezTo>
                  <a:pt x="341086" y="737866"/>
                  <a:pt x="335797" y="710289"/>
                  <a:pt x="325221" y="696626"/>
                </a:cubicBezTo>
                <a:cubicBezTo>
                  <a:pt x="306272" y="672338"/>
                  <a:pt x="290629" y="639953"/>
                  <a:pt x="258017" y="637675"/>
                </a:cubicBezTo>
                <a:cubicBezTo>
                  <a:pt x="238187" y="636158"/>
                  <a:pt x="222983" y="626035"/>
                  <a:pt x="207340" y="614398"/>
                </a:cubicBezTo>
                <a:cubicBezTo>
                  <a:pt x="196103" y="606047"/>
                  <a:pt x="182662" y="598964"/>
                  <a:pt x="183983" y="581001"/>
                </a:cubicBezTo>
                <a:cubicBezTo>
                  <a:pt x="185306" y="563795"/>
                  <a:pt x="198305" y="556711"/>
                  <a:pt x="211526" y="553169"/>
                </a:cubicBezTo>
                <a:cubicBezTo>
                  <a:pt x="255595" y="541784"/>
                  <a:pt x="297017" y="525085"/>
                  <a:pt x="333816" y="486880"/>
                </a:cubicBezTo>
                <a:cubicBezTo>
                  <a:pt x="309357" y="466639"/>
                  <a:pt x="286001" y="451964"/>
                  <a:pt x="267934" y="431469"/>
                </a:cubicBezTo>
                <a:cubicBezTo>
                  <a:pt x="224307" y="381881"/>
                  <a:pt x="593817" y="225772"/>
                  <a:pt x="612325" y="170108"/>
                </a:cubicBezTo>
                <a:cubicBezTo>
                  <a:pt x="618054" y="152904"/>
                  <a:pt x="637663" y="135194"/>
                  <a:pt x="653971" y="130133"/>
                </a:cubicBezTo>
                <a:cubicBezTo>
                  <a:pt x="730427" y="106350"/>
                  <a:pt x="796748" y="52963"/>
                  <a:pt x="874970" y="33228"/>
                </a:cubicBezTo>
                <a:cubicBezTo>
                  <a:pt x="911877" y="23867"/>
                  <a:pt x="948509" y="12925"/>
                  <a:pt x="986021" y="1223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B3A0-0FE6-4D43-9D43-2D77D1C253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8356" y="3832368"/>
            <a:ext cx="6946955" cy="129994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500">
              <a:cs typeface="Calibri" panose="020F0502020204030204"/>
            </a:endParaRPr>
          </a:p>
          <a:p>
            <a:endParaRPr lang="en-GB" sz="500"/>
          </a:p>
          <a:p>
            <a:endParaRPr lang="en-GB" sz="500"/>
          </a:p>
          <a:p>
            <a:endParaRPr lang="en-GB" sz="500"/>
          </a:p>
          <a:p>
            <a:endParaRPr lang="en-GB" sz="500"/>
          </a:p>
          <a:p>
            <a:endParaRPr lang="en-GB" sz="500"/>
          </a:p>
          <a:p>
            <a:endParaRPr lang="en-GB" sz="500"/>
          </a:p>
          <a:p>
            <a:pPr marL="0" indent="0">
              <a:buNone/>
            </a:pPr>
            <a:r>
              <a:rPr lang="en-GB" sz="2400">
                <a:solidFill>
                  <a:schemeClr val="bg1"/>
                </a:solidFill>
              </a:rPr>
              <a:t>Who will it be?                   </a:t>
            </a:r>
            <a:r>
              <a:rPr lang="en-GB" sz="2400" err="1">
                <a:solidFill>
                  <a:schemeClr val="bg1"/>
                </a:solidFill>
              </a:rPr>
              <a:t>Pwy</a:t>
            </a:r>
            <a:r>
              <a:rPr lang="en-GB" sz="2400">
                <a:solidFill>
                  <a:schemeClr val="bg1"/>
                </a:solidFill>
              </a:rPr>
              <a:t>?    Pam?    </a:t>
            </a:r>
            <a:endParaRPr lang="en-GB" sz="2400">
              <a:solidFill>
                <a:schemeClr val="bg1"/>
              </a:solidFill>
              <a:cs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1273" r="12163" b="1"/>
          <a:stretch/>
        </p:blipFill>
        <p:spPr>
          <a:xfrm>
            <a:off x="20" y="277472"/>
            <a:ext cx="4552718" cy="5946218"/>
          </a:xfrm>
          <a:custGeom>
            <a:avLst/>
            <a:gdLst/>
            <a:ahLst/>
            <a:cxnLst/>
            <a:rect l="l" t="t" r="r" b="b"/>
            <a:pathLst>
              <a:path w="4552738" h="5946218">
                <a:moveTo>
                  <a:pt x="0" y="0"/>
                </a:moveTo>
                <a:lnTo>
                  <a:pt x="193217" y="10418"/>
                </a:lnTo>
                <a:cubicBezTo>
                  <a:pt x="612089" y="35802"/>
                  <a:pt x="1030148" y="71660"/>
                  <a:pt x="1446580" y="128061"/>
                </a:cubicBezTo>
                <a:cubicBezTo>
                  <a:pt x="1735723" y="167547"/>
                  <a:pt x="2027715" y="194943"/>
                  <a:pt x="2320927" y="163517"/>
                </a:cubicBezTo>
                <a:cubicBezTo>
                  <a:pt x="2335563" y="161905"/>
                  <a:pt x="2352239" y="156669"/>
                  <a:pt x="2364438" y="161905"/>
                </a:cubicBezTo>
                <a:cubicBezTo>
                  <a:pt x="2506776" y="220729"/>
                  <a:pt x="2662121" y="178424"/>
                  <a:pt x="2809744" y="215490"/>
                </a:cubicBezTo>
                <a:cubicBezTo>
                  <a:pt x="2771925" y="358517"/>
                  <a:pt x="2609662" y="346832"/>
                  <a:pt x="2518162" y="445944"/>
                </a:cubicBezTo>
                <a:cubicBezTo>
                  <a:pt x="2667409" y="485424"/>
                  <a:pt x="2801610" y="525312"/>
                  <a:pt x="2937846" y="555124"/>
                </a:cubicBezTo>
                <a:cubicBezTo>
                  <a:pt x="3082216" y="586550"/>
                  <a:pt x="3204622" y="671561"/>
                  <a:pt x="3345734" y="709433"/>
                </a:cubicBezTo>
                <a:cubicBezTo>
                  <a:pt x="3375832" y="717492"/>
                  <a:pt x="3412025" y="745693"/>
                  <a:pt x="3422598" y="773089"/>
                </a:cubicBezTo>
                <a:cubicBezTo>
                  <a:pt x="3456757" y="861726"/>
                  <a:pt x="4138745" y="1110310"/>
                  <a:pt x="4058225" y="1189273"/>
                </a:cubicBezTo>
                <a:cubicBezTo>
                  <a:pt x="4024878" y="1221909"/>
                  <a:pt x="3981773" y="1245276"/>
                  <a:pt x="3936629" y="1277508"/>
                </a:cubicBezTo>
                <a:cubicBezTo>
                  <a:pt x="4004547" y="1338344"/>
                  <a:pt x="4080998" y="1364935"/>
                  <a:pt x="4162334" y="1383065"/>
                </a:cubicBezTo>
                <a:cubicBezTo>
                  <a:pt x="4186736" y="1388705"/>
                  <a:pt x="4210728" y="1399986"/>
                  <a:pt x="4213168" y="1427383"/>
                </a:cubicBezTo>
                <a:cubicBezTo>
                  <a:pt x="4215607" y="1455987"/>
                  <a:pt x="4190800" y="1467266"/>
                  <a:pt x="4170061" y="1480564"/>
                </a:cubicBezTo>
                <a:cubicBezTo>
                  <a:pt x="4141188" y="1499095"/>
                  <a:pt x="4113127" y="1515214"/>
                  <a:pt x="4076527" y="1517630"/>
                </a:cubicBezTo>
                <a:cubicBezTo>
                  <a:pt x="4016337" y="1521257"/>
                  <a:pt x="3987466" y="1572826"/>
                  <a:pt x="3952493" y="1611502"/>
                </a:cubicBezTo>
                <a:cubicBezTo>
                  <a:pt x="3932973" y="1633259"/>
                  <a:pt x="3923211" y="1677172"/>
                  <a:pt x="3957370" y="1684828"/>
                </a:cubicBezTo>
                <a:cubicBezTo>
                  <a:pt x="4039518" y="1703363"/>
                  <a:pt x="4033011" y="1756946"/>
                  <a:pt x="4030981" y="1817782"/>
                </a:cubicBezTo>
                <a:cubicBezTo>
                  <a:pt x="4028133" y="1893124"/>
                  <a:pt x="3979737" y="1927770"/>
                  <a:pt x="3920363" y="1956780"/>
                </a:cubicBezTo>
                <a:cubicBezTo>
                  <a:pt x="3900029" y="1966851"/>
                  <a:pt x="3871158" y="1966449"/>
                  <a:pt x="3863429" y="1997874"/>
                </a:cubicBezTo>
                <a:cubicBezTo>
                  <a:pt x="3896777" y="2027688"/>
                  <a:pt x="3937444" y="2003517"/>
                  <a:pt x="3973233" y="2011975"/>
                </a:cubicBezTo>
                <a:cubicBezTo>
                  <a:pt x="4002918" y="2018824"/>
                  <a:pt x="4052127" y="2015199"/>
                  <a:pt x="4011458" y="2069991"/>
                </a:cubicBezTo>
                <a:cubicBezTo>
                  <a:pt x="3999664" y="2085704"/>
                  <a:pt x="4013491" y="2097792"/>
                  <a:pt x="4028540" y="2099000"/>
                </a:cubicBezTo>
                <a:cubicBezTo>
                  <a:pt x="4148913" y="2111489"/>
                  <a:pt x="4093606" y="2222285"/>
                  <a:pt x="4132241" y="2280703"/>
                </a:cubicBezTo>
                <a:cubicBezTo>
                  <a:pt x="4142812" y="2296818"/>
                  <a:pt x="4131425" y="2324618"/>
                  <a:pt x="4114752" y="2331466"/>
                </a:cubicBezTo>
                <a:cubicBezTo>
                  <a:pt x="4008205" y="2376592"/>
                  <a:pt x="3993565" y="2484163"/>
                  <a:pt x="3941916" y="2576828"/>
                </a:cubicBezTo>
                <a:cubicBezTo>
                  <a:pt x="3998039" y="2613488"/>
                  <a:pt x="4065138" y="2621547"/>
                  <a:pt x="4125732" y="2645318"/>
                </a:cubicBezTo>
                <a:cubicBezTo>
                  <a:pt x="4188768" y="2670298"/>
                  <a:pt x="4188768" y="2688831"/>
                  <a:pt x="4136714" y="2761349"/>
                </a:cubicBezTo>
                <a:cubicBezTo>
                  <a:pt x="4272135" y="2777064"/>
                  <a:pt x="4272135" y="2777064"/>
                  <a:pt x="4230249" y="2891080"/>
                </a:cubicBezTo>
                <a:cubicBezTo>
                  <a:pt x="4343713" y="2901557"/>
                  <a:pt x="4418537" y="2955542"/>
                  <a:pt x="4436023" y="3073591"/>
                </a:cubicBezTo>
                <a:cubicBezTo>
                  <a:pt x="4444564" y="3130800"/>
                  <a:pt x="4495804" y="3157792"/>
                  <a:pt x="4552738" y="3196068"/>
                </a:cubicBezTo>
                <a:cubicBezTo>
                  <a:pt x="4481978" y="3233136"/>
                  <a:pt x="4433989" y="3310489"/>
                  <a:pt x="4351436" y="3228700"/>
                </a:cubicBezTo>
                <a:cubicBezTo>
                  <a:pt x="4321344" y="3198888"/>
                  <a:pt x="4324186" y="3236761"/>
                  <a:pt x="4320122" y="3247637"/>
                </a:cubicBezTo>
                <a:cubicBezTo>
                  <a:pt x="4310364" y="3274227"/>
                  <a:pt x="4330695" y="3291956"/>
                  <a:pt x="4344116" y="3312099"/>
                </a:cubicBezTo>
                <a:cubicBezTo>
                  <a:pt x="4357130" y="3332244"/>
                  <a:pt x="4372586" y="3353596"/>
                  <a:pt x="4376244" y="3376163"/>
                </a:cubicBezTo>
                <a:cubicBezTo>
                  <a:pt x="4378682" y="3391874"/>
                  <a:pt x="4366890" y="3414835"/>
                  <a:pt x="4353877" y="3426522"/>
                </a:cubicBezTo>
                <a:cubicBezTo>
                  <a:pt x="4285554" y="3488163"/>
                  <a:pt x="4326221" y="3626757"/>
                  <a:pt x="4196898" y="3644486"/>
                </a:cubicBezTo>
                <a:cubicBezTo>
                  <a:pt x="4138745" y="3652541"/>
                  <a:pt x="4110687" y="3703306"/>
                  <a:pt x="4067986" y="3731106"/>
                </a:cubicBezTo>
                <a:cubicBezTo>
                  <a:pt x="3919551" y="3828201"/>
                  <a:pt x="3820322" y="3953097"/>
                  <a:pt x="3774370" y="4124729"/>
                </a:cubicBezTo>
                <a:cubicBezTo>
                  <a:pt x="3761764" y="4172269"/>
                  <a:pt x="3713368" y="4210546"/>
                  <a:pt x="3682054" y="4252444"/>
                </a:cubicBezTo>
                <a:cubicBezTo>
                  <a:pt x="3697103" y="4283064"/>
                  <a:pt x="3779250" y="4216990"/>
                  <a:pt x="3750377" y="4297567"/>
                </a:cubicBezTo>
                <a:cubicBezTo>
                  <a:pt x="3728417" y="4358002"/>
                  <a:pt x="3672294" y="4395470"/>
                  <a:pt x="3619425" y="4431328"/>
                </a:cubicBezTo>
                <a:cubicBezTo>
                  <a:pt x="3559239" y="4472019"/>
                  <a:pt x="3492545" y="4504653"/>
                  <a:pt x="3465296" y="4579993"/>
                </a:cubicBezTo>
                <a:cubicBezTo>
                  <a:pt x="3459603" y="4596110"/>
                  <a:pt x="3441305" y="4613031"/>
                  <a:pt x="3425038" y="4619479"/>
                </a:cubicBezTo>
                <a:cubicBezTo>
                  <a:pt x="2576720" y="5945389"/>
                  <a:pt x="488463" y="5954251"/>
                  <a:pt x="247714" y="5944983"/>
                </a:cubicBezTo>
                <a:cubicBezTo>
                  <a:pt x="174818" y="5942062"/>
                  <a:pt x="102913" y="5934760"/>
                  <a:pt x="31834" y="5923857"/>
                </a:cubicBezTo>
                <a:lnTo>
                  <a:pt x="0" y="5917408"/>
                </a:lnTo>
                <a:close/>
              </a:path>
            </a:pathLst>
          </a:custGeom>
        </p:spPr>
      </p:pic>
      <p:pic>
        <p:nvPicPr>
          <p:cNvPr id="4" name="Picture 7" descr="Shape&#10;&#10;Description automatically generated">
            <a:extLst>
              <a:ext uri="{FF2B5EF4-FFF2-40B4-BE49-F238E27FC236}">
                <a16:creationId xmlns:a16="http://schemas.microsoft.com/office/drawing/2014/main" id="{8CFC6E03-8937-44E7-BA75-3D24DD284D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52" r="-3" b="15441"/>
          <a:stretch/>
        </p:blipFill>
        <p:spPr>
          <a:xfrm>
            <a:off x="8653074" y="-2"/>
            <a:ext cx="3538926" cy="4290182"/>
          </a:xfrm>
          <a:custGeom>
            <a:avLst/>
            <a:gdLst/>
            <a:ahLst/>
            <a:cxnLst/>
            <a:rect l="l" t="t" r="r" b="b"/>
            <a:pathLst>
              <a:path w="3538926" h="4290182">
                <a:moveTo>
                  <a:pt x="1370437" y="0"/>
                </a:moveTo>
                <a:lnTo>
                  <a:pt x="3538926" y="0"/>
                </a:lnTo>
                <a:lnTo>
                  <a:pt x="3538926" y="4256362"/>
                </a:lnTo>
                <a:lnTo>
                  <a:pt x="3455334" y="4273195"/>
                </a:lnTo>
                <a:cubicBezTo>
                  <a:pt x="3401009" y="4281478"/>
                  <a:pt x="3346052" y="4287025"/>
                  <a:pt x="3290337" y="4289244"/>
                </a:cubicBezTo>
                <a:cubicBezTo>
                  <a:pt x="3106332" y="4296285"/>
                  <a:pt x="1510274" y="4289552"/>
                  <a:pt x="861903" y="3282295"/>
                </a:cubicBezTo>
                <a:cubicBezTo>
                  <a:pt x="849470" y="3277397"/>
                  <a:pt x="835485" y="3264542"/>
                  <a:pt x="831133" y="3252299"/>
                </a:cubicBezTo>
                <a:cubicBezTo>
                  <a:pt x="810307" y="3195065"/>
                  <a:pt x="759333" y="3170274"/>
                  <a:pt x="713332" y="3139362"/>
                </a:cubicBezTo>
                <a:cubicBezTo>
                  <a:pt x="672925" y="3112122"/>
                  <a:pt x="630030" y="3083658"/>
                  <a:pt x="613246" y="3037747"/>
                </a:cubicBezTo>
                <a:cubicBezTo>
                  <a:pt x="591178" y="2976535"/>
                  <a:pt x="653963" y="3026730"/>
                  <a:pt x="665465" y="3003469"/>
                </a:cubicBezTo>
                <a:cubicBezTo>
                  <a:pt x="641532" y="2971640"/>
                  <a:pt x="604543" y="2942562"/>
                  <a:pt x="594908" y="2906447"/>
                </a:cubicBezTo>
                <a:cubicBezTo>
                  <a:pt x="559787" y="2776063"/>
                  <a:pt x="483946" y="2681183"/>
                  <a:pt x="370497" y="2607422"/>
                </a:cubicBezTo>
                <a:cubicBezTo>
                  <a:pt x="337860" y="2586304"/>
                  <a:pt x="316415" y="2547739"/>
                  <a:pt x="271969" y="2541620"/>
                </a:cubicBezTo>
                <a:cubicBezTo>
                  <a:pt x="173127" y="2528152"/>
                  <a:pt x="204209" y="2422866"/>
                  <a:pt x="151990" y="2376038"/>
                </a:cubicBezTo>
                <a:cubicBezTo>
                  <a:pt x="142044" y="2367161"/>
                  <a:pt x="133031" y="2349717"/>
                  <a:pt x="134895" y="2337782"/>
                </a:cubicBezTo>
                <a:cubicBezTo>
                  <a:pt x="137691" y="2320639"/>
                  <a:pt x="149504" y="2304419"/>
                  <a:pt x="159450" y="2289115"/>
                </a:cubicBezTo>
                <a:cubicBezTo>
                  <a:pt x="169707" y="2273813"/>
                  <a:pt x="185247" y="2260344"/>
                  <a:pt x="177788" y="2240145"/>
                </a:cubicBezTo>
                <a:cubicBezTo>
                  <a:pt x="174683" y="2231882"/>
                  <a:pt x="176855" y="2203112"/>
                  <a:pt x="153855" y="2225759"/>
                </a:cubicBezTo>
                <a:cubicBezTo>
                  <a:pt x="90759" y="2287892"/>
                  <a:pt x="54081" y="2229129"/>
                  <a:pt x="0" y="2200970"/>
                </a:cubicBezTo>
                <a:cubicBezTo>
                  <a:pt x="43514" y="2171892"/>
                  <a:pt x="82677" y="2151388"/>
                  <a:pt x="89205" y="2107927"/>
                </a:cubicBezTo>
                <a:cubicBezTo>
                  <a:pt x="102570" y="2018249"/>
                  <a:pt x="159758" y="1977237"/>
                  <a:pt x="246479" y="1969279"/>
                </a:cubicBezTo>
                <a:cubicBezTo>
                  <a:pt x="214465" y="1882663"/>
                  <a:pt x="214465" y="1882663"/>
                  <a:pt x="317968" y="1870725"/>
                </a:cubicBezTo>
                <a:cubicBezTo>
                  <a:pt x="278183" y="1815635"/>
                  <a:pt x="278183" y="1801556"/>
                  <a:pt x="326361" y="1782580"/>
                </a:cubicBezTo>
                <a:cubicBezTo>
                  <a:pt x="372673" y="1764521"/>
                  <a:pt x="423957" y="1758400"/>
                  <a:pt x="466852" y="1730550"/>
                </a:cubicBezTo>
                <a:cubicBezTo>
                  <a:pt x="427377" y="1660155"/>
                  <a:pt x="416187" y="1578436"/>
                  <a:pt x="334753" y="1544155"/>
                </a:cubicBezTo>
                <a:cubicBezTo>
                  <a:pt x="322010" y="1538952"/>
                  <a:pt x="313307" y="1517834"/>
                  <a:pt x="321386" y="1505592"/>
                </a:cubicBezTo>
                <a:cubicBezTo>
                  <a:pt x="350915" y="1461214"/>
                  <a:pt x="308644" y="1377045"/>
                  <a:pt x="400645" y="1367557"/>
                </a:cubicBezTo>
                <a:cubicBezTo>
                  <a:pt x="412147" y="1366640"/>
                  <a:pt x="422716" y="1357456"/>
                  <a:pt x="413701" y="1345520"/>
                </a:cubicBezTo>
                <a:cubicBezTo>
                  <a:pt x="382618" y="1303896"/>
                  <a:pt x="420228" y="1306649"/>
                  <a:pt x="442916" y="1301447"/>
                </a:cubicBezTo>
                <a:cubicBezTo>
                  <a:pt x="470270" y="1295021"/>
                  <a:pt x="501352" y="1313384"/>
                  <a:pt x="526840" y="1290735"/>
                </a:cubicBezTo>
                <a:cubicBezTo>
                  <a:pt x="520932" y="1266862"/>
                  <a:pt x="498866" y="1267167"/>
                  <a:pt x="483325" y="1259517"/>
                </a:cubicBezTo>
                <a:cubicBezTo>
                  <a:pt x="437945" y="1237479"/>
                  <a:pt x="400956" y="1211159"/>
                  <a:pt x="398780" y="1153924"/>
                </a:cubicBezTo>
                <a:cubicBezTo>
                  <a:pt x="397228" y="1107708"/>
                  <a:pt x="392254" y="1067003"/>
                  <a:pt x="455041" y="1052922"/>
                </a:cubicBezTo>
                <a:cubicBezTo>
                  <a:pt x="481149" y="1047106"/>
                  <a:pt x="473687" y="1013747"/>
                  <a:pt x="458768" y="997218"/>
                </a:cubicBezTo>
                <a:cubicBezTo>
                  <a:pt x="432038" y="967837"/>
                  <a:pt x="409972" y="928661"/>
                  <a:pt x="363968" y="925907"/>
                </a:cubicBezTo>
                <a:cubicBezTo>
                  <a:pt x="335995" y="924071"/>
                  <a:pt x="314548" y="911826"/>
                  <a:pt x="292481" y="897749"/>
                </a:cubicBezTo>
                <a:cubicBezTo>
                  <a:pt x="276630" y="887646"/>
                  <a:pt x="257670" y="879078"/>
                  <a:pt x="259533" y="857348"/>
                </a:cubicBezTo>
                <a:cubicBezTo>
                  <a:pt x="261399" y="836535"/>
                  <a:pt x="279736" y="827966"/>
                  <a:pt x="298387" y="823681"/>
                </a:cubicBezTo>
                <a:cubicBezTo>
                  <a:pt x="360552" y="809909"/>
                  <a:pt x="418983" y="789708"/>
                  <a:pt x="470893" y="743493"/>
                </a:cubicBezTo>
                <a:cubicBezTo>
                  <a:pt x="436390" y="719007"/>
                  <a:pt x="403444" y="701256"/>
                  <a:pt x="377957" y="676463"/>
                </a:cubicBezTo>
                <a:cubicBezTo>
                  <a:pt x="316415" y="616477"/>
                  <a:pt x="837660" y="427634"/>
                  <a:pt x="863768" y="360299"/>
                </a:cubicBezTo>
                <a:cubicBezTo>
                  <a:pt x="871849" y="339488"/>
                  <a:pt x="899511" y="318064"/>
                  <a:pt x="922515" y="311942"/>
                </a:cubicBezTo>
                <a:cubicBezTo>
                  <a:pt x="1030367" y="283171"/>
                  <a:pt x="1123922" y="218591"/>
                  <a:pt x="1234265" y="194718"/>
                </a:cubicBezTo>
                <a:cubicBezTo>
                  <a:pt x="1338390" y="172070"/>
                  <a:pt x="1440960" y="141768"/>
                  <a:pt x="1555030" y="111776"/>
                </a:cubicBezTo>
                <a:cubicBezTo>
                  <a:pt x="1520063" y="74130"/>
                  <a:pt x="1471575" y="57526"/>
                  <a:pt x="1428216" y="36752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31701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94812-3373-40E2-A484-ADF36E6AE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3DD70C7-B108-4E67-972A-E4F273D9C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2608" y="365125"/>
            <a:ext cx="6175513" cy="47522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9ADD24-E84F-48DC-9D48-A967EEB7C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924610"/>
            <a:ext cx="4792288" cy="46430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0F9798-9CDD-4475-8670-DA3D04144D74}"/>
              </a:ext>
            </a:extLst>
          </p:cNvPr>
          <p:cNvSpPr txBox="1"/>
          <p:nvPr/>
        </p:nvSpPr>
        <p:spPr>
          <a:xfrm>
            <a:off x="888560" y="6018023"/>
            <a:ext cx="79380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Go and spread KINDNESS like glitter!</a:t>
            </a:r>
          </a:p>
        </p:txBody>
      </p:sp>
    </p:spTree>
    <p:extLst>
      <p:ext uri="{BB962C8B-B14F-4D97-AF65-F5344CB8AC3E}">
        <p14:creationId xmlns:p14="http://schemas.microsoft.com/office/powerpoint/2010/main" val="3732557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16D87A7F6C564A9175ECCF414CB3C3" ma:contentTypeVersion="13" ma:contentTypeDescription="Create a new document." ma:contentTypeScope="" ma:versionID="54ed4d17ee04696cea8e2bb916a57258">
  <xsd:schema xmlns:xsd="http://www.w3.org/2001/XMLSchema" xmlns:xs="http://www.w3.org/2001/XMLSchema" xmlns:p="http://schemas.microsoft.com/office/2006/metadata/properties" xmlns:ns3="b3098b9f-55e5-463b-849f-954f9222be29" xmlns:ns4="8e95e080-8115-480b-b9f9-85d2279d94f1" targetNamespace="http://schemas.microsoft.com/office/2006/metadata/properties" ma:root="true" ma:fieldsID="b35e1380b6f2eb56ccd1e8bac70bf465" ns3:_="" ns4:_="">
    <xsd:import namespace="b3098b9f-55e5-463b-849f-954f9222be29"/>
    <xsd:import namespace="8e95e080-8115-480b-b9f9-85d2279d94f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OCR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098b9f-55e5-463b-849f-954f9222be2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95e080-8115-480b-b9f9-85d2279d94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B25263-7659-417F-85DE-997955F1A31F}">
  <ds:schemaRefs>
    <ds:schemaRef ds:uri="8e95e080-8115-480b-b9f9-85d2279d94f1"/>
    <ds:schemaRef ds:uri="b3098b9f-55e5-463b-849f-954f9222be2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0E6C0D7-6EAC-4637-9D82-FEC12E3E55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C1C207-B2FF-4B1E-9754-740FDA006281}">
  <ds:schemaRefs>
    <ds:schemaRef ds:uri="8e95e080-8115-480b-b9f9-85d2279d94f1"/>
    <ds:schemaRef ds:uri="b3098b9f-55e5-463b-849f-954f9222be2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Celebration Assembly </vt:lpstr>
      <vt:lpstr>                        </vt:lpstr>
      <vt:lpstr>Thank you  :) </vt:lpstr>
      <vt:lpstr> Lunch time Award </vt:lpstr>
      <vt:lpstr>PowerPoint Presentation</vt:lpstr>
      <vt:lpstr>You have the right to be safe! (Article) </vt:lpstr>
      <vt:lpstr>We have been asked to spread kindness: </vt:lpstr>
      <vt:lpstr>Out of school ACHIEVEMENTS! </vt:lpstr>
      <vt:lpstr>New ECO mission</vt:lpstr>
      <vt:lpstr>    Head teacher Award  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Celebration Assembly</dc:title>
  <dc:creator>sarah-jayne herbert</dc:creator>
  <cp:revision>138</cp:revision>
  <dcterms:created xsi:type="dcterms:W3CDTF">2021-04-15T18:19:24Z</dcterms:created>
  <dcterms:modified xsi:type="dcterms:W3CDTF">2021-07-02T10:36:32Z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0x0101007416D87A7F6C564A9175ECCF414CB3C3</vt:lpwstr>
  </property>
</Properties>
</file>