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4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D939C5-C060-5D13-5C42-247ED674DD7A}" v="216" dt="2024-01-18T19:46:47.224"/>
    <p1510:client id="{807A6AE6-50E3-5250-BC28-D767FB8EDBEC}" v="14" dt="2024-01-19T11:19:11.5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586"/>
  </p:normalViewPr>
  <p:slideViewPr>
    <p:cSldViewPr snapToGrid="0">
      <p:cViewPr varScale="1">
        <p:scale>
          <a:sx n="109" d="100"/>
          <a:sy n="109" d="100"/>
        </p:scale>
        <p:origin x="6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87D49-743C-6335-A3D7-4EE2AD883E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E7ECA0-FF95-76EB-C796-2271155849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CD7A0B-36DD-8F75-B398-72BE7E87C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FF77-88A5-6847-A563-0942F5B471AB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2D009E-E815-F586-C935-EE3AA22C0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8C80D1-82D6-3572-E90C-00E5C6F7B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D10AB-9630-0B44-98D5-A22D25DF2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182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785CB-14B3-D559-940D-D0CD5F5C3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818EE9-BEFE-328D-BCB3-D86B07B07D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42ECA-591A-BE69-6E77-D19127631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FF77-88A5-6847-A563-0942F5B471AB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E0F4E-F8C9-5317-766D-B7CF3296F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3DE0BA-736A-C5A3-38C7-63D043CF5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D10AB-9630-0B44-98D5-A22D25DF2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024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31CDB-C278-271D-0D49-9C5421BDD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3CFD99-9450-2FE9-2173-DB4B230676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2828CA-618B-41F2-A033-3BCB0BAB0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FF77-88A5-6847-A563-0942F5B471AB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A64BA4-22BD-EBA4-2DDD-DC134D037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A9CC61-1EFA-A795-846B-B8CD5893D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D10AB-9630-0B44-98D5-A22D25DF2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863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F1901-FD7C-6B95-8ECB-552D7873F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64BD0C-3E50-2B8A-D72B-35A1F1725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7B6F32-8D59-DFEB-B96B-DEAE20B459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685466-6A96-DBC0-9D90-7981F2F6E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FF77-88A5-6847-A563-0942F5B471AB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908503-4D30-C674-5BF4-A25BD7F15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FDAB1A-E4E5-4C05-2BAC-D050A01E2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D10AB-9630-0B44-98D5-A22D25DF2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23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573A2-95EE-A0B8-03DA-F6D6D35A4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AC512A-0E81-0CC5-1002-141719612B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5A7B7F-1DD5-3DA5-113E-48487537AC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FD8D0F-7918-6947-91A7-C17A19213F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1A873CE-80AA-B428-C296-5495D69BAA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DD9002-AD3F-9AFA-4351-335394556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FF77-88A5-6847-A563-0942F5B471AB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1F7786-C3DA-0A45-13CF-023A59456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7B744A-97A7-C7F7-0A0A-E09BC8A96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D10AB-9630-0B44-98D5-A22D25DF2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905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142B-2472-33B7-A81C-4827F8883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C526D9-6EBE-7CB6-C5EF-A0A26F901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FF77-88A5-6847-A563-0942F5B471AB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4B35D0-46AE-B83B-E48A-D71810BC4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6B3F96-21D6-253D-2ADC-A4B8C6849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D10AB-9630-0B44-98D5-A22D25DF2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885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91BFB4-9779-BBEC-02C5-27B751A0E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FF77-88A5-6847-A563-0942F5B471AB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8EDECB-74B9-7973-B53B-7BC48D959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207037-1BC7-29D0-3A6C-027E33C2C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D10AB-9630-0B44-98D5-A22D25DF2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13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D50E3-CE01-0F19-D158-50CE5AB88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149E2-A8E2-A112-9127-DF95199DE5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7B79D-39E8-F0D1-84F9-3B9C6690C0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4EC735-79AA-3353-7811-69C1F5F5F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FF77-88A5-6847-A563-0942F5B471AB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3C6D73-71EA-FB2A-2023-BECB4596F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46C94A-650F-A9DE-A36E-4CAB2206E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D10AB-9630-0B44-98D5-A22D25DF2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89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6E1A1-689C-5811-CAA0-809FD1284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997BC0D-4C5A-E58B-E7C3-236489CE89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5B6FFE-C691-B5E5-D732-CA2ABE7506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7A0269-7166-A1D0-6995-1ECA88DD6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FF77-88A5-6847-A563-0942F5B471AB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106646-9835-AE9F-B619-7B43B80BE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22CFDD-09FB-C72D-073C-D5FC176E2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D10AB-9630-0B44-98D5-A22D25DF2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142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CBD69-F0AF-AB18-C57A-6E30B81DC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50B8A9-F3D6-C0A9-5068-A2C26DF66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222134-99DD-380E-E35E-88D56C9CF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FF77-88A5-6847-A563-0942F5B471AB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DCCF5-398F-219A-23DD-AE24E84BD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C0EA47-BC1A-E155-3EBB-02EE60224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D10AB-9630-0B44-98D5-A22D25DF2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299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BD5AC5-32E6-41A9-264E-F1E4D78976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C7F316-FEF4-AEDB-CC63-CF82D65E04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A87780-E20C-08BA-E057-29CD9F74A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FF77-88A5-6847-A563-0942F5B471AB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1ACEC7-3C4A-DF92-31DB-F567A7644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8EBF03-E3B6-37F7-4321-50066536B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D10AB-9630-0B44-98D5-A22D25DF2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009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DCBB67-5815-6BFF-BEC6-84814660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C44CAF-4106-1778-7297-F14A24130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BCF82-9992-2742-278E-E6BD7A4E6F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DFF77-88A5-6847-A563-0942F5B471AB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62189-AE29-BF10-919E-504CEA1094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56A4F6-96D9-36B3-7133-EDA3E7790B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D10AB-9630-0B44-98D5-A22D25DF2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234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view-image.php?image=127837&amp;picture=world-kids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%22WIN%22_patterned_sweater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oothbiblesongs.com/gods-creation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ukenixblog.blogspot.com/2012/06/very-good-creation-that-undermines.html" TargetMode="External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0D02D-B2C5-850E-2BC7-D32B332FC7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05022"/>
            <a:ext cx="9144000" cy="2387600"/>
          </a:xfrm>
        </p:spPr>
        <p:txBody>
          <a:bodyPr/>
          <a:lstStyle/>
          <a:p>
            <a:r>
              <a:rPr lang="en-GB" dirty="0"/>
              <a:t>Christchurch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D394C1-CF80-8198-90E9-BB81AE31E3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7445" y="1424171"/>
            <a:ext cx="9144000" cy="1655762"/>
          </a:xfrm>
        </p:spPr>
        <p:txBody>
          <a:bodyPr/>
          <a:lstStyle/>
          <a:p>
            <a:r>
              <a:rPr lang="en-GB" dirty="0"/>
              <a:t>How we are keeping Gods world a safe place.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C7439F-816B-C3EF-ABCA-AD6606CA35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7414" y="1946519"/>
            <a:ext cx="8593017" cy="44660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C9C07D-730F-FBB3-3509-F27A8760C43F}"/>
              </a:ext>
            </a:extLst>
          </p:cNvPr>
          <p:cNvSpPr txBox="1"/>
          <p:nvPr/>
        </p:nvSpPr>
        <p:spPr>
          <a:xfrm>
            <a:off x="3630782" y="6412523"/>
            <a:ext cx="4977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Agents of Change and Super Ambassadors 2023/24</a:t>
            </a:r>
          </a:p>
        </p:txBody>
      </p:sp>
    </p:spTree>
    <p:extLst>
      <p:ext uri="{BB962C8B-B14F-4D97-AF65-F5344CB8AC3E}">
        <p14:creationId xmlns:p14="http://schemas.microsoft.com/office/powerpoint/2010/main" val="2197910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3C7F75-F01D-9718-C470-32BC20037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3400"/>
              <a:t>Agents of Change and Super Ambassadors meet with Mrs Sears-Neale once a week.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4FAD7-337A-4BA9-D6E7-6D1B5F4985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200"/>
          </a:p>
          <a:p>
            <a:pPr marL="0" indent="0">
              <a:buNone/>
            </a:pPr>
            <a:r>
              <a:rPr lang="en-GB" dirty="0"/>
              <a:t>We want to make the world a better place, a world we are proud of.</a:t>
            </a:r>
            <a:endParaRPr lang="en-GB" dirty="0"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E6B983-60F3-15A3-A44C-303A1F0D095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3972" r="19075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30560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01F883-35D8-A490-0457-43572A2115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706" r="7405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3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7770A1-9F0A-ECBB-7533-1B2B2AB1BEDB}"/>
              </a:ext>
            </a:extLst>
          </p:cNvPr>
          <p:cNvSpPr txBox="1"/>
          <p:nvPr/>
        </p:nvSpPr>
        <p:spPr>
          <a:xfrm>
            <a:off x="5297762" y="2706624"/>
            <a:ext cx="6251110" cy="34838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We have held a book recycling event in school. All the children had the opportunity to take home books to share with their families.</a:t>
            </a:r>
          </a:p>
        </p:txBody>
      </p:sp>
    </p:spTree>
    <p:extLst>
      <p:ext uri="{BB962C8B-B14F-4D97-AF65-F5344CB8AC3E}">
        <p14:creationId xmlns:p14="http://schemas.microsoft.com/office/powerpoint/2010/main" val="4095189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A93D04-0B5E-E5B8-C875-87241B4E2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338" y="640080"/>
            <a:ext cx="3734014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/>
              <a:t>We have organised litter picking sessions to keep our yard tidy. </a:t>
            </a:r>
          </a:p>
        </p:txBody>
      </p:sp>
      <p:sp>
        <p:nvSpPr>
          <p:cNvPr id="14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A9266F1-A7C3-12A4-C26A-13E3F434AA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2348" r="-1" b="7893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44315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5047F5-897E-F5A8-38EC-63507DBBC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400"/>
              <a:t>We organised a whole school recycling competition.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BAE24F-7007-0470-25AD-17FA0E0AF5D4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All children had the opportunity to submit a poster to advertise the importance of recycling.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We organised prizes for the best poster in each year group.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98EC946-ED3B-8C7A-C6E1-1224116DF2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996" r="-1" b="18245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6477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FE86D-0A89-96F5-1525-74A77C4AB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4226" y="3895478"/>
            <a:ext cx="5046196" cy="179580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br>
              <a:rPr lang="en-US" sz="1200" kern="1200" dirty="0"/>
            </a:br>
            <a:br>
              <a:rPr lang="en-US" sz="1200" kern="1200" dirty="0"/>
            </a:br>
            <a:br>
              <a:rPr lang="en-US" sz="1200" kern="1200" dirty="0"/>
            </a:br>
            <a:br>
              <a:rPr lang="en-US" sz="1200" kern="1200" dirty="0"/>
            </a:br>
            <a:br>
              <a:rPr lang="en-US" sz="1200" kern="1200" dirty="0"/>
            </a:br>
            <a:r>
              <a:rPr lang="en-US" sz="2800" kern="1200" dirty="0">
                <a:latin typeface="+mj-lt"/>
                <a:ea typeface="+mj-ea"/>
                <a:cs typeface="+mj-cs"/>
              </a:rPr>
              <a:t>These are the winning entries.</a:t>
            </a:r>
            <a:br>
              <a:rPr lang="en-US" sz="2800" kern="1200" dirty="0"/>
            </a:br>
            <a:br>
              <a:rPr lang="en-US" sz="1200" kern="1200" dirty="0"/>
            </a:br>
            <a:br>
              <a:rPr lang="en-US" sz="1200" kern="1200" dirty="0"/>
            </a:br>
            <a:br>
              <a:rPr lang="en-US" sz="1200" kern="1200" dirty="0"/>
            </a:br>
            <a:br>
              <a:rPr lang="en-US" sz="1200" kern="1200" dirty="0"/>
            </a:br>
            <a:endParaRPr lang="en-US" sz="12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 descr="A whiteboard with drawings on it&#10;&#10;Description automatically generated">
            <a:extLst>
              <a:ext uri="{FF2B5EF4-FFF2-40B4-BE49-F238E27FC236}">
                <a16:creationId xmlns:a16="http://schemas.microsoft.com/office/drawing/2014/main" id="{1F14AC28-E177-7789-BED7-572DC2DBD4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953" r="-1" b="-1"/>
          <a:stretch/>
        </p:blipFill>
        <p:spPr>
          <a:xfrm>
            <a:off x="5" y="881953"/>
            <a:ext cx="3664827" cy="2310286"/>
          </a:xfrm>
          <a:prstGeom prst="rect">
            <a:avLst/>
          </a:prstGeom>
        </p:spPr>
      </p:pic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7BC0F8B1-F985-469B-8332-13DBC76655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1791963" y="451044"/>
            <a:ext cx="2308583" cy="2741196"/>
          </a:xfrm>
          <a:custGeom>
            <a:avLst/>
            <a:gdLst>
              <a:gd name="connsiteX0" fmla="*/ 2308583 w 2308583"/>
              <a:gd name="connsiteY0" fmla="*/ 2741196 h 2741196"/>
              <a:gd name="connsiteX1" fmla="*/ 462 w 2308583"/>
              <a:gd name="connsiteY1" fmla="*/ 2741196 h 2741196"/>
              <a:gd name="connsiteX2" fmla="*/ 0 w 2308583"/>
              <a:gd name="connsiteY2" fmla="*/ 2469337 h 2741196"/>
              <a:gd name="connsiteX3" fmla="*/ 2022607 w 2308583"/>
              <a:gd name="connsiteY3" fmla="*/ 2470269 h 2741196"/>
              <a:gd name="connsiteX4" fmla="*/ 2022607 w 2308583"/>
              <a:gd name="connsiteY4" fmla="*/ 0 h 2741196"/>
              <a:gd name="connsiteX5" fmla="*/ 2308583 w 2308583"/>
              <a:gd name="connsiteY5" fmla="*/ 0 h 2741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8583" h="2741196">
                <a:moveTo>
                  <a:pt x="2308583" y="2741196"/>
                </a:moveTo>
                <a:lnTo>
                  <a:pt x="462" y="2741196"/>
                </a:lnTo>
                <a:cubicBezTo>
                  <a:pt x="-462" y="2647366"/>
                  <a:pt x="923" y="2563167"/>
                  <a:pt x="0" y="2469337"/>
                </a:cubicBezTo>
                <a:lnTo>
                  <a:pt x="2022607" y="2470269"/>
                </a:lnTo>
                <a:lnTo>
                  <a:pt x="2022607" y="0"/>
                </a:lnTo>
                <a:lnTo>
                  <a:pt x="2308583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5000"/>
            </a:schemeClr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6" name="Picture 5" descr="A drawing of a planet and writing&#10;&#10;Description automatically generated">
            <a:extLst>
              <a:ext uri="{FF2B5EF4-FFF2-40B4-BE49-F238E27FC236}">
                <a16:creationId xmlns:a16="http://schemas.microsoft.com/office/drawing/2014/main" id="{529F9B9F-E432-D85E-0EF5-2DBE6FE3E17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3853" r="-1" b="22376"/>
          <a:stretch/>
        </p:blipFill>
        <p:spPr>
          <a:xfrm>
            <a:off x="4257921" y="-1"/>
            <a:ext cx="4051910" cy="3192239"/>
          </a:xfrm>
          <a:prstGeom prst="rect">
            <a:avLst/>
          </a:prstGeom>
        </p:spPr>
      </p:pic>
      <p:pic>
        <p:nvPicPr>
          <p:cNvPr id="5" name="Picture 4" descr="A drawing on a glass window&#10;&#10;Description automatically generated">
            <a:extLst>
              <a:ext uri="{FF2B5EF4-FFF2-40B4-BE49-F238E27FC236}">
                <a16:creationId xmlns:a16="http://schemas.microsoft.com/office/drawing/2014/main" id="{95B7F66B-16E8-4846-35C8-6CF0FF5EB8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9865" r="3" b="23949"/>
          <a:stretch/>
        </p:blipFill>
        <p:spPr>
          <a:xfrm>
            <a:off x="8479972" y="863600"/>
            <a:ext cx="2830286" cy="1894535"/>
          </a:xfrm>
          <a:prstGeom prst="rect">
            <a:avLst/>
          </a:prstGeom>
        </p:spPr>
      </p:pic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89D15953-1642-4DD6-AD9E-01AA19247F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9466977" y="434000"/>
            <a:ext cx="2308583" cy="1114404"/>
          </a:xfrm>
          <a:custGeom>
            <a:avLst/>
            <a:gdLst>
              <a:gd name="connsiteX0" fmla="*/ 462 w 2308583"/>
              <a:gd name="connsiteY0" fmla="*/ 1114404 h 1114404"/>
              <a:gd name="connsiteX1" fmla="*/ 2308583 w 2308583"/>
              <a:gd name="connsiteY1" fmla="*/ 1114404 h 1114404"/>
              <a:gd name="connsiteX2" fmla="*/ 2308583 w 2308583"/>
              <a:gd name="connsiteY2" fmla="*/ 0 h 1114404"/>
              <a:gd name="connsiteX3" fmla="*/ 2022607 w 2308583"/>
              <a:gd name="connsiteY3" fmla="*/ 0 h 1114404"/>
              <a:gd name="connsiteX4" fmla="*/ 2022607 w 2308583"/>
              <a:gd name="connsiteY4" fmla="*/ 843477 h 1114404"/>
              <a:gd name="connsiteX5" fmla="*/ 0 w 2308583"/>
              <a:gd name="connsiteY5" fmla="*/ 842545 h 1114404"/>
              <a:gd name="connsiteX6" fmla="*/ 462 w 2308583"/>
              <a:gd name="connsiteY6" fmla="*/ 1114404 h 1114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08583" h="1114404">
                <a:moveTo>
                  <a:pt x="462" y="1114404"/>
                </a:moveTo>
                <a:lnTo>
                  <a:pt x="2308583" y="1114404"/>
                </a:lnTo>
                <a:lnTo>
                  <a:pt x="2308583" y="0"/>
                </a:lnTo>
                <a:lnTo>
                  <a:pt x="2022607" y="0"/>
                </a:lnTo>
                <a:lnTo>
                  <a:pt x="2022607" y="843477"/>
                </a:lnTo>
                <a:lnTo>
                  <a:pt x="0" y="842545"/>
                </a:lnTo>
                <a:cubicBezTo>
                  <a:pt x="923" y="936375"/>
                  <a:pt x="-462" y="1020574"/>
                  <a:pt x="462" y="1114404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  <a:alpha val="75000"/>
            </a:schemeClr>
          </a:solidFill>
          <a:ln w="0">
            <a:noFill/>
            <a:prstDash val="solid"/>
            <a:round/>
            <a:headEnd/>
            <a:tailEnd/>
          </a:ln>
        </p:spPr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1918D9D3-1370-4FF6-9DFC-9F87F90395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14400" y="5377218"/>
            <a:ext cx="438775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drawing of a recycle symbol&#10;&#10;Description automatically generated">
            <a:extLst>
              <a:ext uri="{FF2B5EF4-FFF2-40B4-BE49-F238E27FC236}">
                <a16:creationId xmlns:a16="http://schemas.microsoft.com/office/drawing/2014/main" id="{8287E0F5-684F-E6EF-5831-F0828754807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97" r="7" b="14844"/>
          <a:stretch/>
        </p:blipFill>
        <p:spPr>
          <a:xfrm>
            <a:off x="6243851" y="3338001"/>
            <a:ext cx="2065980" cy="2507628"/>
          </a:xfrm>
          <a:prstGeom prst="rect">
            <a:avLst/>
          </a:prstGeom>
        </p:spPr>
      </p:pic>
      <p:pic>
        <p:nvPicPr>
          <p:cNvPr id="4" name="Picture 3" descr="A poster with a planet and text&#10;&#10;Description automatically generated">
            <a:extLst>
              <a:ext uri="{FF2B5EF4-FFF2-40B4-BE49-F238E27FC236}">
                <a16:creationId xmlns:a16="http://schemas.microsoft.com/office/drawing/2014/main" id="{DFA898E3-8B3F-B820-2CC3-9ADB2B740AC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8269" r="4" b="8488"/>
          <a:stretch/>
        </p:blipFill>
        <p:spPr>
          <a:xfrm>
            <a:off x="8937688" y="2919002"/>
            <a:ext cx="3254312" cy="2940275"/>
          </a:xfrm>
          <a:prstGeom prst="rect">
            <a:avLst/>
          </a:prstGeom>
        </p:spPr>
      </p:pic>
      <p:sp>
        <p:nvSpPr>
          <p:cNvPr id="41" name="Freeform 6">
            <a:extLst>
              <a:ext uri="{FF2B5EF4-FFF2-40B4-BE49-F238E27FC236}">
                <a16:creationId xmlns:a16="http://schemas.microsoft.com/office/drawing/2014/main" id="{FBF3780C-749F-4B50-9E1D-F2B1F6DBB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476833" y="2919002"/>
            <a:ext cx="2525072" cy="3398994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5000"/>
            </a:schemeClr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617939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6E5DA1-2E43-576F-804B-D1F36ABCF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4200">
                <a:cs typeface="Calibri Light"/>
              </a:rPr>
              <a:t>Recycling school uniform and Christmas jumpers.</a:t>
            </a:r>
            <a:endParaRPr lang="en-US" sz="420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AF45B-47AF-CC53-2C02-2ACB9A762B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 panose="020F0502020204030204"/>
              </a:rPr>
              <a:t>Christmas time we offered our families pre-loved Christmas jumpers. This not only helps </a:t>
            </a:r>
            <a:r>
              <a:rPr lang="en-GB" dirty="0">
                <a:cs typeface="Calibri" panose="020F0502020204030204"/>
              </a:rPr>
              <a:t>financially</a:t>
            </a:r>
            <a:r>
              <a:rPr lang="en-US" dirty="0">
                <a:cs typeface="Calibri" panose="020F0502020204030204"/>
              </a:rPr>
              <a:t> but it is better for the environment. We have now also started offering pre-loved school uniform.</a:t>
            </a:r>
          </a:p>
          <a:p>
            <a:pPr marL="0" indent="0">
              <a:buNone/>
            </a:pPr>
            <a:endParaRPr lang="en-US" sz="2200">
              <a:cs typeface="Calibri" panose="020F0502020204030204"/>
            </a:endParaRPr>
          </a:p>
          <a:p>
            <a:pPr marL="0" indent="0">
              <a:buNone/>
            </a:pPr>
            <a:endParaRPr lang="en-US" sz="2200">
              <a:cs typeface="Calibri" panose="020F0502020204030204"/>
            </a:endParaRPr>
          </a:p>
        </p:txBody>
      </p:sp>
      <p:pic>
        <p:nvPicPr>
          <p:cNvPr id="4" name="Picture 3" descr="A red white and blue sweater&#10;&#10;Description automatically generated">
            <a:extLst>
              <a:ext uri="{FF2B5EF4-FFF2-40B4-BE49-F238E27FC236}">
                <a16:creationId xmlns:a16="http://schemas.microsoft.com/office/drawing/2014/main" id="{E7174669-09B0-ECEB-8562-C603BDEFF8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9371" r="-1" b="10870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06415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472CA9-BDD1-30DF-B8F4-23374BF00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/>
              <a:t>What Next: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18F7E1-561E-B398-34CE-7FA18A9413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GB" sz="2200"/>
              <a:t>We have arranged a meeting with Nexus to discuss using their refillable glue sticks. This will save on the plastic waste of our current glue sticks.</a:t>
            </a:r>
          </a:p>
          <a:p>
            <a:r>
              <a:rPr lang="en-GB" sz="2200"/>
              <a:t>We are planning on taking part in a litter pick on the beach.</a:t>
            </a:r>
          </a:p>
          <a:p>
            <a:r>
              <a:rPr lang="en-GB" sz="2200"/>
              <a:t>We are delivering a whole school assembly to teach the staff and pupils how to recycle and save energy.</a:t>
            </a:r>
          </a:p>
          <a:p>
            <a:r>
              <a:rPr lang="en-GB" sz="2200"/>
              <a:t>We are organising an assembly delivered by Sammy the Seagull, Swansea’s recycling mascot.</a:t>
            </a:r>
          </a:p>
        </p:txBody>
      </p:sp>
    </p:spTree>
    <p:extLst>
      <p:ext uri="{BB962C8B-B14F-4D97-AF65-F5344CB8AC3E}">
        <p14:creationId xmlns:p14="http://schemas.microsoft.com/office/powerpoint/2010/main" val="1484296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6234BCC6-39B9-47D9-8BF8-C665401A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28C5BC-180F-D020-74E9-98FD76F7BD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5326" r="-2" b="24294"/>
          <a:stretch/>
        </p:blipFill>
        <p:spPr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F1AA77A-052C-206C-C501-152450BB0A6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-2" b="17785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72A9CE9D-DAC3-40AF-B504-78A64A909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" name="Freeform: Shape 19">
            <a:extLst>
              <a:ext uri="{FF2B5EF4-FFF2-40B4-BE49-F238E27FC236}">
                <a16:creationId xmlns:a16="http://schemas.microsoft.com/office/drawing/2014/main" id="{506D7452-6CDE-4381-86CE-07B245938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EBF92D-AD63-58D0-A32C-639C5D9F4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2" y="1524659"/>
            <a:ext cx="5019074" cy="277408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We hope you have enjoyed our presentation.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E098FA-4A9B-A80B-BC6B-D541FB7E0F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912" y="4687367"/>
            <a:ext cx="4917948" cy="133502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Together we can look after Gods creation.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62DA937-8B55-4317-BD32-98D7AF30E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52EE5A8-045B-4D39-8ED1-51333408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098" y="4461119"/>
            <a:ext cx="501907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5439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237</Words>
  <Application>Microsoft Office PowerPoint</Application>
  <PresentationFormat>Widescreen</PresentationFormat>
  <Paragraphs>20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Christchurch Primary School</vt:lpstr>
      <vt:lpstr>Agents of Change and Super Ambassadors meet with Mrs Sears-Neale once a week.</vt:lpstr>
      <vt:lpstr>PowerPoint Presentation</vt:lpstr>
      <vt:lpstr>We have organised litter picking sessions to keep our yard tidy. </vt:lpstr>
      <vt:lpstr>We organised a whole school recycling competition.</vt:lpstr>
      <vt:lpstr>     These are the winning entries.     </vt:lpstr>
      <vt:lpstr>Recycling school uniform and Christmas jumpers.</vt:lpstr>
      <vt:lpstr>What Next:</vt:lpstr>
      <vt:lpstr>We hope you have enjoyed our presentation.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Christchurch Primary School</dc:title>
  <dc:creator>Jayne Sears-Neale</dc:creator>
  <cp:lastModifiedBy>Jayne Sears-Neale</cp:lastModifiedBy>
  <cp:revision>84</cp:revision>
  <dcterms:created xsi:type="dcterms:W3CDTF">2024-01-18T11:26:39Z</dcterms:created>
  <dcterms:modified xsi:type="dcterms:W3CDTF">2024-05-16T19:38:57Z</dcterms:modified>
</cp:coreProperties>
</file>