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57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85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4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10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925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438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72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022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489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982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069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891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459F4-F099-4CA0-B16F-CC4A5404E76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5AF2B-0EFA-4027-B50C-DD70010DF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0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allrecipes.co.uk/recipe/32843/simple-rock-cakes.aspx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Joke: What do you call a bear without any teeth?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0894" y="1345822"/>
            <a:ext cx="6957753" cy="498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268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Instructions Part 2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solidFill>
                  <a:srgbClr val="FF0000"/>
                </a:solidFill>
              </a:rPr>
              <a:t>ASK AN ADULT TO HELP!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142" y="3111587"/>
            <a:ext cx="3341716" cy="3341716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6194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It’s time to cook!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ALWAYS  work with an ADULT for safety! 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1084" y="365125"/>
            <a:ext cx="4089169" cy="51523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396" y="3106522"/>
            <a:ext cx="2846417" cy="307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36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Today, </a:t>
            </a:r>
            <a:r>
              <a:rPr lang="en-GB" dirty="0" err="1" smtClean="0"/>
              <a:t>Fflic</a:t>
            </a:r>
            <a:r>
              <a:rPr lang="en-GB" dirty="0" smtClean="0"/>
              <a:t> and </a:t>
            </a:r>
            <a:r>
              <a:rPr lang="en-GB" dirty="0" err="1" smtClean="0"/>
              <a:t>Fflac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are going to make ROCK CAKES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7897" y="2044792"/>
            <a:ext cx="6356205" cy="359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15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What you need: </a:t>
            </a:r>
            <a:endParaRPr lang="en-GB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200g self raising flour</a:t>
            </a:r>
          </a:p>
          <a:p>
            <a:r>
              <a:rPr lang="en-GB" dirty="0" smtClean="0"/>
              <a:t>100g </a:t>
            </a:r>
            <a:r>
              <a:rPr lang="en-GB" dirty="0"/>
              <a:t>block margarine</a:t>
            </a:r>
          </a:p>
          <a:p>
            <a:r>
              <a:rPr lang="en-GB" dirty="0"/>
              <a:t>75g caster sugar</a:t>
            </a:r>
          </a:p>
          <a:p>
            <a:r>
              <a:rPr lang="en-GB" dirty="0"/>
              <a:t>100g currants</a:t>
            </a:r>
          </a:p>
          <a:p>
            <a:r>
              <a:rPr lang="en-GB" dirty="0"/>
              <a:t>1 medium egg</a:t>
            </a:r>
          </a:p>
          <a:p>
            <a:endParaRPr lang="en-GB" dirty="0" smtClean="0"/>
          </a:p>
          <a:p>
            <a:r>
              <a:rPr lang="en-GB" dirty="0" smtClean="0"/>
              <a:t>I have used the recipe from  </a:t>
            </a:r>
            <a:r>
              <a:rPr lang="en-GB" dirty="0" smtClean="0">
                <a:hlinkClick r:id="rId2"/>
              </a:rPr>
              <a:t>http://allrecipes.co.uk/recipe/32843/simple-rock-cakes.aspx</a:t>
            </a:r>
            <a:r>
              <a:rPr lang="en-GB" dirty="0" smtClean="0"/>
              <a:t> </a:t>
            </a:r>
          </a:p>
          <a:p>
            <a:r>
              <a:rPr lang="en-GB" dirty="0" smtClean="0"/>
              <a:t>Your parents might know an easier recipe </a:t>
            </a:r>
            <a:r>
              <a:rPr lang="en-GB" dirty="0" smtClean="0">
                <a:sym typeface="Wingdings" panose="05000000000000000000" pitchFamily="2" charset="2"/>
              </a:rPr>
              <a:t> 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4256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What to do: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Preheat oven to 200 C / Fan 180 C / Gas 6. Line baking </a:t>
            </a:r>
            <a:r>
              <a:rPr lang="en-GB" dirty="0" smtClean="0"/>
              <a:t>tray with greaseproof paper.</a:t>
            </a:r>
            <a:endParaRPr lang="en-GB" dirty="0"/>
          </a:p>
          <a:p>
            <a:r>
              <a:rPr lang="en-GB" dirty="0"/>
              <a:t>Sieve flour (and spice) into mixing bowl. Cut the margarine into smaller pieces. Rub it into the flour using fingertips only until it looks like breadcrumbs. </a:t>
            </a:r>
            <a:endParaRPr lang="en-GB" dirty="0" smtClean="0"/>
          </a:p>
          <a:p>
            <a:r>
              <a:rPr lang="en-GB" dirty="0" smtClean="0"/>
              <a:t>Stir </a:t>
            </a:r>
            <a:r>
              <a:rPr lang="en-GB" dirty="0"/>
              <a:t>in the sugar and currants. Beat the egg in a small bowl and add to the mixture. Press firmly with a fork until a stiff rocky consistency is formed. Place the mixture on the baking tray in 12 rocky heaps.</a:t>
            </a:r>
          </a:p>
          <a:p>
            <a:r>
              <a:rPr lang="en-GB" dirty="0"/>
              <a:t>Bake for 10 to 12 minutes until they are golden brown and firm to touch. Allow rock cakes to cool before eating</a:t>
            </a:r>
            <a:r>
              <a:rPr lang="en-GB" dirty="0" smtClean="0"/>
              <a:t>. </a:t>
            </a:r>
            <a:r>
              <a:rPr lang="en-GB" dirty="0" smtClean="0">
                <a:solidFill>
                  <a:srgbClr val="FF0000"/>
                </a:solidFill>
              </a:rPr>
              <a:t>ADULT HELP</a:t>
            </a:r>
            <a:r>
              <a:rPr lang="en-GB" dirty="0" smtClean="0"/>
              <a:t>!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024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1489" y="2443162"/>
            <a:ext cx="7481286" cy="3009636"/>
          </a:xfrm>
        </p:spPr>
        <p:txBody>
          <a:bodyPr>
            <a:normAutofit/>
          </a:bodyPr>
          <a:lstStyle/>
          <a:p>
            <a:r>
              <a:rPr lang="en-GB" sz="6000" dirty="0" smtClean="0"/>
              <a:t>Take a photograph and show me how yours turns out!</a:t>
            </a:r>
          </a:p>
          <a:p>
            <a:endParaRPr lang="en-GB" sz="6000" dirty="0"/>
          </a:p>
        </p:txBody>
      </p:sp>
      <p:pic>
        <p:nvPicPr>
          <p:cNvPr id="3074" name="Picture 2" descr="smiley camera - Clip 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57" y="16625"/>
            <a:ext cx="3469582" cy="227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651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207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Office Theme</vt:lpstr>
      <vt:lpstr>Joke: What do you call a bear without any teeth?</vt:lpstr>
      <vt:lpstr>Instructions Part 2  ASK AN ADULT TO HELP!  </vt:lpstr>
      <vt:lpstr>It’s time to cook!</vt:lpstr>
      <vt:lpstr>Today, Fflic and Fflac  are going to make ROCK CAKES </vt:lpstr>
      <vt:lpstr>What you need: </vt:lpstr>
      <vt:lpstr>What to do: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Joke: What do you call a bear without any teeth?</dc:title>
  <dc:creator>SARAH HERBERT</dc:creator>
  <cp:lastModifiedBy>SARAH HERBERT</cp:lastModifiedBy>
  <cp:revision>2</cp:revision>
  <dcterms:created xsi:type="dcterms:W3CDTF">2021-01-25T15:15:48Z</dcterms:created>
  <dcterms:modified xsi:type="dcterms:W3CDTF">2021-01-25T15:23:13Z</dcterms:modified>
</cp:coreProperties>
</file>