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74" r:id="rId4"/>
    <p:sldId id="268" r:id="rId5"/>
    <p:sldId id="271" r:id="rId6"/>
    <p:sldId id="272" r:id="rId7"/>
    <p:sldId id="267" r:id="rId8"/>
    <p:sldId id="260" r:id="rId9"/>
    <p:sldId id="270" r:id="rId10"/>
    <p:sldId id="27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519662-A957-2147-728F-5086EF5A6E27}" v="70" dt="2025-11-20T20:44:00.099"/>
    <p1510:client id="{38ED7330-0573-F2FE-0F2D-BC5B7DF483BD}" v="13" dt="2025-11-21T06:52:34.780"/>
    <p1510:client id="{59EFC6ED-DF86-CCDE-35C8-784B5EE0D79B}" v="145" dt="2025-11-20T17:46:34.492"/>
    <p1510:client id="{A2F68BDC-107E-81C1-E425-49FB2F4DA20D}" v="11" dt="2025-11-20T17:49:49.6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09"/>
  </p:normalViewPr>
  <p:slideViewPr>
    <p:cSldViewPr snapToGrid="0">
      <p:cViewPr varScale="1">
        <p:scale>
          <a:sx n="111" d="100"/>
          <a:sy n="111" d="100"/>
        </p:scale>
        <p:origin x="65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A0A4C9-3045-4F62-ADC7-AF8DD3657DF7}" type="doc">
      <dgm:prSet loTypeId="urn:microsoft.com/office/officeart/2016/7/layout/VerticalDownArrowProcess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A9EF4042-86D4-46CC-B82C-478DFBCEF3A3}">
      <dgm:prSet/>
      <dgm:spPr/>
      <dgm:t>
        <a:bodyPr/>
        <a:lstStyle/>
        <a:p>
          <a:r>
            <a:rPr lang="en-US"/>
            <a:t>Refuse</a:t>
          </a:r>
        </a:p>
      </dgm:t>
    </dgm:pt>
    <dgm:pt modelId="{6EA068E8-7C14-4125-B964-EF49AE2BC3FF}" type="parTrans" cxnId="{A05D5A80-EF93-4AA0-80E6-3373973BDAA9}">
      <dgm:prSet/>
      <dgm:spPr/>
      <dgm:t>
        <a:bodyPr/>
        <a:lstStyle/>
        <a:p>
          <a:endParaRPr lang="en-US"/>
        </a:p>
      </dgm:t>
    </dgm:pt>
    <dgm:pt modelId="{6CB4D1F7-0E5D-45D3-A8EE-87BC37509AD7}" type="sibTrans" cxnId="{A05D5A80-EF93-4AA0-80E6-3373973BDAA9}">
      <dgm:prSet/>
      <dgm:spPr/>
      <dgm:t>
        <a:bodyPr/>
        <a:lstStyle/>
        <a:p>
          <a:endParaRPr lang="en-US"/>
        </a:p>
      </dgm:t>
    </dgm:pt>
    <dgm:pt modelId="{12CBE61D-0965-4BC7-87A8-515FA254908D}">
      <dgm:prSet/>
      <dgm:spPr/>
      <dgm:t>
        <a:bodyPr/>
        <a:lstStyle/>
        <a:p>
          <a:r>
            <a:rPr lang="en-US"/>
            <a:t>Refuse to be an audience for a bully</a:t>
          </a:r>
        </a:p>
      </dgm:t>
    </dgm:pt>
    <dgm:pt modelId="{6E8EFECD-91DD-4D46-8943-0EC17C265563}" type="parTrans" cxnId="{7D8BCC0A-A52F-4B33-81A3-AB85804FD1C5}">
      <dgm:prSet/>
      <dgm:spPr/>
      <dgm:t>
        <a:bodyPr/>
        <a:lstStyle/>
        <a:p>
          <a:endParaRPr lang="en-US"/>
        </a:p>
      </dgm:t>
    </dgm:pt>
    <dgm:pt modelId="{B0A60A04-0ED1-44D9-B3FF-E75979B148EB}" type="sibTrans" cxnId="{7D8BCC0A-A52F-4B33-81A3-AB85804FD1C5}">
      <dgm:prSet/>
      <dgm:spPr/>
      <dgm:t>
        <a:bodyPr/>
        <a:lstStyle/>
        <a:p>
          <a:endParaRPr lang="en-US"/>
        </a:p>
      </dgm:t>
    </dgm:pt>
    <dgm:pt modelId="{B93D99CE-9A0E-4178-BD25-DA64D1AAC98E}">
      <dgm:prSet/>
      <dgm:spPr/>
      <dgm:t>
        <a:bodyPr/>
        <a:lstStyle/>
        <a:p>
          <a:r>
            <a:rPr lang="en-US"/>
            <a:t>Do not laugh</a:t>
          </a:r>
        </a:p>
      </dgm:t>
    </dgm:pt>
    <dgm:pt modelId="{AE36C67B-0F10-4A97-9315-9656F9738108}" type="parTrans" cxnId="{FBCF5E92-F2C6-4007-B4C0-DA5946FFEBCF}">
      <dgm:prSet/>
      <dgm:spPr/>
      <dgm:t>
        <a:bodyPr/>
        <a:lstStyle/>
        <a:p>
          <a:endParaRPr lang="en-US"/>
        </a:p>
      </dgm:t>
    </dgm:pt>
    <dgm:pt modelId="{33208DEA-E0FF-47FD-8FAB-FEB000C9132D}" type="sibTrans" cxnId="{FBCF5E92-F2C6-4007-B4C0-DA5946FFEBCF}">
      <dgm:prSet/>
      <dgm:spPr/>
      <dgm:t>
        <a:bodyPr/>
        <a:lstStyle/>
        <a:p>
          <a:endParaRPr lang="en-US"/>
        </a:p>
      </dgm:t>
    </dgm:pt>
    <dgm:pt modelId="{CA65CBBD-83DF-4859-8A2F-5A3D5FD68A08}">
      <dgm:prSet/>
      <dgm:spPr/>
      <dgm:t>
        <a:bodyPr/>
        <a:lstStyle/>
        <a:p>
          <a:r>
            <a:rPr lang="en-US"/>
            <a:t>Do not laugh while someone is being picked on</a:t>
          </a:r>
        </a:p>
      </dgm:t>
    </dgm:pt>
    <dgm:pt modelId="{67C7936D-A9B3-4680-A302-A82061F4380F}" type="parTrans" cxnId="{9AC6351E-CD1B-4C11-B0B2-AD54F40076A4}">
      <dgm:prSet/>
      <dgm:spPr/>
      <dgm:t>
        <a:bodyPr/>
        <a:lstStyle/>
        <a:p>
          <a:endParaRPr lang="en-US"/>
        </a:p>
      </dgm:t>
    </dgm:pt>
    <dgm:pt modelId="{9130B454-FFA8-40F3-BF3E-64EEC2192219}" type="sibTrans" cxnId="{9AC6351E-CD1B-4C11-B0B2-AD54F40076A4}">
      <dgm:prSet/>
      <dgm:spPr/>
      <dgm:t>
        <a:bodyPr/>
        <a:lstStyle/>
        <a:p>
          <a:endParaRPr lang="en-US"/>
        </a:p>
      </dgm:t>
    </dgm:pt>
    <dgm:pt modelId="{8C151F5E-655A-4E9A-BD97-FB0A0562F3E2}">
      <dgm:prSet/>
      <dgm:spPr/>
      <dgm:t>
        <a:bodyPr/>
        <a:lstStyle/>
        <a:p>
          <a:r>
            <a:rPr lang="en-US"/>
            <a:t>Do not participate in</a:t>
          </a:r>
        </a:p>
      </dgm:t>
    </dgm:pt>
    <dgm:pt modelId="{F5132214-C0D0-4D92-81DF-C5DD65F46166}" type="parTrans" cxnId="{3FE8FDBA-5EC5-46B8-B171-BA294A177EF7}">
      <dgm:prSet/>
      <dgm:spPr/>
      <dgm:t>
        <a:bodyPr/>
        <a:lstStyle/>
        <a:p>
          <a:endParaRPr lang="en-US"/>
        </a:p>
      </dgm:t>
    </dgm:pt>
    <dgm:pt modelId="{CCFF4EAE-89B5-4267-8296-B10ADD7F93DE}" type="sibTrans" cxnId="{3FE8FDBA-5EC5-46B8-B171-BA294A177EF7}">
      <dgm:prSet/>
      <dgm:spPr/>
      <dgm:t>
        <a:bodyPr/>
        <a:lstStyle/>
        <a:p>
          <a:endParaRPr lang="en-US"/>
        </a:p>
      </dgm:t>
    </dgm:pt>
    <dgm:pt modelId="{4BA34C9D-1B3C-465B-9CB3-0DCB94A12BF9}">
      <dgm:prSet/>
      <dgm:spPr/>
      <dgm:t>
        <a:bodyPr/>
        <a:lstStyle/>
        <a:p>
          <a:r>
            <a:rPr lang="en-US"/>
            <a:t>Do not participate in bullying others</a:t>
          </a:r>
        </a:p>
      </dgm:t>
    </dgm:pt>
    <dgm:pt modelId="{1EA9D03D-2CCE-4EBC-8C5E-4D216DE21B0B}" type="parTrans" cxnId="{EB334D83-8F2D-4FB1-B29A-195067F4E36D}">
      <dgm:prSet/>
      <dgm:spPr/>
      <dgm:t>
        <a:bodyPr/>
        <a:lstStyle/>
        <a:p>
          <a:endParaRPr lang="en-US"/>
        </a:p>
      </dgm:t>
    </dgm:pt>
    <dgm:pt modelId="{FD6D9FEF-271C-4C76-A61B-A2266D0FD028}" type="sibTrans" cxnId="{EB334D83-8F2D-4FB1-B29A-195067F4E36D}">
      <dgm:prSet/>
      <dgm:spPr/>
      <dgm:t>
        <a:bodyPr/>
        <a:lstStyle/>
        <a:p>
          <a:endParaRPr lang="en-US"/>
        </a:p>
      </dgm:t>
    </dgm:pt>
    <dgm:pt modelId="{E6014939-3DCF-43B7-B92A-B95AFCB49740}">
      <dgm:prSet/>
      <dgm:spPr/>
      <dgm:t>
        <a:bodyPr/>
        <a:lstStyle/>
        <a:p>
          <a:r>
            <a:rPr lang="en-US"/>
            <a:t>Do not use</a:t>
          </a:r>
        </a:p>
      </dgm:t>
    </dgm:pt>
    <dgm:pt modelId="{287739B1-9353-4558-BE7D-1EDA837BF94D}" type="parTrans" cxnId="{54A0A416-BBEF-4663-8E98-65756D2DBFD4}">
      <dgm:prSet/>
      <dgm:spPr/>
      <dgm:t>
        <a:bodyPr/>
        <a:lstStyle/>
        <a:p>
          <a:endParaRPr lang="en-US"/>
        </a:p>
      </dgm:t>
    </dgm:pt>
    <dgm:pt modelId="{D8F412A6-15BA-44C0-B16D-7DB8F69BDDB6}" type="sibTrans" cxnId="{54A0A416-BBEF-4663-8E98-65756D2DBFD4}">
      <dgm:prSet/>
      <dgm:spPr/>
      <dgm:t>
        <a:bodyPr/>
        <a:lstStyle/>
        <a:p>
          <a:endParaRPr lang="en-US"/>
        </a:p>
      </dgm:t>
    </dgm:pt>
    <dgm:pt modelId="{1166160D-3747-40CF-A6CC-645B67EE8EBA}">
      <dgm:prSet/>
      <dgm:spPr/>
      <dgm:t>
        <a:bodyPr/>
        <a:lstStyle/>
        <a:p>
          <a:r>
            <a:rPr lang="en-US"/>
            <a:t>Do not use the internet to hurt someone </a:t>
          </a:r>
        </a:p>
      </dgm:t>
    </dgm:pt>
    <dgm:pt modelId="{05AA09CF-E12B-478F-887D-233E7E925CC1}" type="parTrans" cxnId="{52B63B96-79C7-4382-B616-6EACAFDA9DBD}">
      <dgm:prSet/>
      <dgm:spPr/>
      <dgm:t>
        <a:bodyPr/>
        <a:lstStyle/>
        <a:p>
          <a:endParaRPr lang="en-US"/>
        </a:p>
      </dgm:t>
    </dgm:pt>
    <dgm:pt modelId="{CF1665C9-FEBD-43D9-8BE7-EEEFE1BFE369}" type="sibTrans" cxnId="{52B63B96-79C7-4382-B616-6EACAFDA9DBD}">
      <dgm:prSet/>
      <dgm:spPr/>
      <dgm:t>
        <a:bodyPr/>
        <a:lstStyle/>
        <a:p>
          <a:endParaRPr lang="en-US"/>
        </a:p>
      </dgm:t>
    </dgm:pt>
    <dgm:pt modelId="{857B01BD-C0A0-4D41-BCB3-239CB30E7E25}">
      <dgm:prSet/>
      <dgm:spPr/>
      <dgm:t>
        <a:bodyPr/>
        <a:lstStyle/>
        <a:p>
          <a:r>
            <a:rPr lang="en-US"/>
            <a:t>Walk away</a:t>
          </a:r>
        </a:p>
      </dgm:t>
    </dgm:pt>
    <dgm:pt modelId="{DEE9CB6F-14A6-4640-B10B-310E3AB68DF5}" type="parTrans" cxnId="{04560782-B2AD-4071-B163-D33EEB92BDBD}">
      <dgm:prSet/>
      <dgm:spPr/>
      <dgm:t>
        <a:bodyPr/>
        <a:lstStyle/>
        <a:p>
          <a:endParaRPr lang="en-US"/>
        </a:p>
      </dgm:t>
    </dgm:pt>
    <dgm:pt modelId="{625E3370-DE8F-4322-82C6-40923E3B0DA9}" type="sibTrans" cxnId="{04560782-B2AD-4071-B163-D33EEB92BDBD}">
      <dgm:prSet/>
      <dgm:spPr/>
      <dgm:t>
        <a:bodyPr/>
        <a:lstStyle/>
        <a:p>
          <a:endParaRPr lang="en-US"/>
        </a:p>
      </dgm:t>
    </dgm:pt>
    <dgm:pt modelId="{6852C344-DABB-4C44-8481-2181F55239CD}">
      <dgm:prSet/>
      <dgm:spPr/>
      <dgm:t>
        <a:bodyPr/>
        <a:lstStyle/>
        <a:p>
          <a:r>
            <a:rPr lang="en-US"/>
            <a:t>Walk away from the scene and tell an adult</a:t>
          </a:r>
        </a:p>
      </dgm:t>
    </dgm:pt>
    <dgm:pt modelId="{EC2DB0AB-1ED7-42EB-940F-C77D248CF2A1}" type="parTrans" cxnId="{82A646DC-F313-4A1D-B39D-45A002912034}">
      <dgm:prSet/>
      <dgm:spPr/>
      <dgm:t>
        <a:bodyPr/>
        <a:lstStyle/>
        <a:p>
          <a:endParaRPr lang="en-US"/>
        </a:p>
      </dgm:t>
    </dgm:pt>
    <dgm:pt modelId="{BCF0AFAA-8E7B-4C44-B8C4-7FA4DC194688}" type="sibTrans" cxnId="{82A646DC-F313-4A1D-B39D-45A002912034}">
      <dgm:prSet/>
      <dgm:spPr/>
      <dgm:t>
        <a:bodyPr/>
        <a:lstStyle/>
        <a:p>
          <a:endParaRPr lang="en-US"/>
        </a:p>
      </dgm:t>
    </dgm:pt>
    <dgm:pt modelId="{4AF78163-5B67-4620-8C22-CB0C1051A179}">
      <dgm:prSet/>
      <dgm:spPr/>
      <dgm:t>
        <a:bodyPr/>
        <a:lstStyle/>
        <a:p>
          <a:r>
            <a:rPr lang="en-US"/>
            <a:t>Do not follow</a:t>
          </a:r>
        </a:p>
      </dgm:t>
    </dgm:pt>
    <dgm:pt modelId="{5160E18B-88AA-4A3A-A0E7-E597844B8B9A}" type="parTrans" cxnId="{8FADBE69-8948-4C8B-9563-032970BAC9C7}">
      <dgm:prSet/>
      <dgm:spPr/>
      <dgm:t>
        <a:bodyPr/>
        <a:lstStyle/>
        <a:p>
          <a:endParaRPr lang="en-US"/>
        </a:p>
      </dgm:t>
    </dgm:pt>
    <dgm:pt modelId="{B21041C2-500C-4993-B8D8-0EB6802B2567}" type="sibTrans" cxnId="{8FADBE69-8948-4C8B-9563-032970BAC9C7}">
      <dgm:prSet/>
      <dgm:spPr/>
      <dgm:t>
        <a:bodyPr/>
        <a:lstStyle/>
        <a:p>
          <a:endParaRPr lang="en-US"/>
        </a:p>
      </dgm:t>
    </dgm:pt>
    <dgm:pt modelId="{0B42CD4C-6E04-4C02-B665-47DB3670A1EE}">
      <dgm:prSet/>
      <dgm:spPr/>
      <dgm:t>
        <a:bodyPr/>
        <a:lstStyle/>
        <a:p>
          <a:r>
            <a:rPr lang="en-US"/>
            <a:t>Do not follow the wrong crowd</a:t>
          </a:r>
        </a:p>
      </dgm:t>
    </dgm:pt>
    <dgm:pt modelId="{DF16B9AA-9820-497C-990E-9DD4EFE931DC}" type="parTrans" cxnId="{6129F298-952D-4A38-9067-1A3064C36C60}">
      <dgm:prSet/>
      <dgm:spPr/>
      <dgm:t>
        <a:bodyPr/>
        <a:lstStyle/>
        <a:p>
          <a:endParaRPr lang="en-US"/>
        </a:p>
      </dgm:t>
    </dgm:pt>
    <dgm:pt modelId="{7094AD2A-FE1E-436B-AA1D-EA6025E3209C}" type="sibTrans" cxnId="{6129F298-952D-4A38-9067-1A3064C36C60}">
      <dgm:prSet/>
      <dgm:spPr/>
      <dgm:t>
        <a:bodyPr/>
        <a:lstStyle/>
        <a:p>
          <a:endParaRPr lang="en-US"/>
        </a:p>
      </dgm:t>
    </dgm:pt>
    <dgm:pt modelId="{97FCEA24-1A82-49BD-828A-D816B1F7E8E8}" type="pres">
      <dgm:prSet presAssocID="{EFA0A4C9-3045-4F62-ADC7-AF8DD3657DF7}" presName="Name0" presStyleCnt="0">
        <dgm:presLayoutVars>
          <dgm:dir/>
          <dgm:animLvl val="lvl"/>
          <dgm:resizeHandles val="exact"/>
        </dgm:presLayoutVars>
      </dgm:prSet>
      <dgm:spPr/>
    </dgm:pt>
    <dgm:pt modelId="{1AF82B82-F694-40FE-B0C1-43B5C92262A5}" type="pres">
      <dgm:prSet presAssocID="{4AF78163-5B67-4620-8C22-CB0C1051A179}" presName="boxAndChildren" presStyleCnt="0"/>
      <dgm:spPr/>
    </dgm:pt>
    <dgm:pt modelId="{83458925-AF82-429A-BDD2-416B9F71E49E}" type="pres">
      <dgm:prSet presAssocID="{4AF78163-5B67-4620-8C22-CB0C1051A179}" presName="parentTextBox" presStyleLbl="alignNode1" presStyleIdx="0" presStyleCnt="6"/>
      <dgm:spPr/>
    </dgm:pt>
    <dgm:pt modelId="{2F678BE1-153B-4E79-9F8E-7BFE7D4C125E}" type="pres">
      <dgm:prSet presAssocID="{4AF78163-5B67-4620-8C22-CB0C1051A179}" presName="descendantBox" presStyleLbl="bgAccFollowNode1" presStyleIdx="0" presStyleCnt="6"/>
      <dgm:spPr/>
    </dgm:pt>
    <dgm:pt modelId="{2178A923-B9C9-4F66-83D7-07E6E16BCC6F}" type="pres">
      <dgm:prSet presAssocID="{625E3370-DE8F-4322-82C6-40923E3B0DA9}" presName="sp" presStyleCnt="0"/>
      <dgm:spPr/>
    </dgm:pt>
    <dgm:pt modelId="{30634ED0-547C-4754-A981-ED138DF5396B}" type="pres">
      <dgm:prSet presAssocID="{857B01BD-C0A0-4D41-BCB3-239CB30E7E25}" presName="arrowAndChildren" presStyleCnt="0"/>
      <dgm:spPr/>
    </dgm:pt>
    <dgm:pt modelId="{82C58531-D42D-4E6D-A107-30E3E6281E7F}" type="pres">
      <dgm:prSet presAssocID="{857B01BD-C0A0-4D41-BCB3-239CB30E7E25}" presName="parentTextArrow" presStyleLbl="node1" presStyleIdx="0" presStyleCnt="0"/>
      <dgm:spPr/>
    </dgm:pt>
    <dgm:pt modelId="{79592802-5A4D-4872-B80E-B61B18218750}" type="pres">
      <dgm:prSet presAssocID="{857B01BD-C0A0-4D41-BCB3-239CB30E7E25}" presName="arrow" presStyleLbl="alignNode1" presStyleIdx="1" presStyleCnt="6"/>
      <dgm:spPr/>
    </dgm:pt>
    <dgm:pt modelId="{C7D1B3C6-A868-4648-B314-4FBADCD39A65}" type="pres">
      <dgm:prSet presAssocID="{857B01BD-C0A0-4D41-BCB3-239CB30E7E25}" presName="descendantArrow" presStyleLbl="bgAccFollowNode1" presStyleIdx="1" presStyleCnt="6"/>
      <dgm:spPr/>
    </dgm:pt>
    <dgm:pt modelId="{833E53E3-88F1-4FD9-B88E-09B5D24C8F6F}" type="pres">
      <dgm:prSet presAssocID="{D8F412A6-15BA-44C0-B16D-7DB8F69BDDB6}" presName="sp" presStyleCnt="0"/>
      <dgm:spPr/>
    </dgm:pt>
    <dgm:pt modelId="{EF55F160-4A97-4349-9D3A-883AE85720F6}" type="pres">
      <dgm:prSet presAssocID="{E6014939-3DCF-43B7-B92A-B95AFCB49740}" presName="arrowAndChildren" presStyleCnt="0"/>
      <dgm:spPr/>
    </dgm:pt>
    <dgm:pt modelId="{727FE46F-E832-4469-A74E-94592A36EC34}" type="pres">
      <dgm:prSet presAssocID="{E6014939-3DCF-43B7-B92A-B95AFCB49740}" presName="parentTextArrow" presStyleLbl="node1" presStyleIdx="0" presStyleCnt="0"/>
      <dgm:spPr/>
    </dgm:pt>
    <dgm:pt modelId="{6F410683-42FB-4B96-AC6A-100600ACF166}" type="pres">
      <dgm:prSet presAssocID="{E6014939-3DCF-43B7-B92A-B95AFCB49740}" presName="arrow" presStyleLbl="alignNode1" presStyleIdx="2" presStyleCnt="6"/>
      <dgm:spPr/>
    </dgm:pt>
    <dgm:pt modelId="{8345C3ED-437E-46A3-9C0B-5F35FD5FF2F7}" type="pres">
      <dgm:prSet presAssocID="{E6014939-3DCF-43B7-B92A-B95AFCB49740}" presName="descendantArrow" presStyleLbl="bgAccFollowNode1" presStyleIdx="2" presStyleCnt="6"/>
      <dgm:spPr/>
    </dgm:pt>
    <dgm:pt modelId="{C81E2A41-31A8-44E4-A098-C52C4ADA5C95}" type="pres">
      <dgm:prSet presAssocID="{CCFF4EAE-89B5-4267-8296-B10ADD7F93DE}" presName="sp" presStyleCnt="0"/>
      <dgm:spPr/>
    </dgm:pt>
    <dgm:pt modelId="{4D6C8109-542D-4D81-8C43-0834400B2D8A}" type="pres">
      <dgm:prSet presAssocID="{8C151F5E-655A-4E9A-BD97-FB0A0562F3E2}" presName="arrowAndChildren" presStyleCnt="0"/>
      <dgm:spPr/>
    </dgm:pt>
    <dgm:pt modelId="{1396D175-7F85-4C1F-B87C-ECFA504CF377}" type="pres">
      <dgm:prSet presAssocID="{8C151F5E-655A-4E9A-BD97-FB0A0562F3E2}" presName="parentTextArrow" presStyleLbl="node1" presStyleIdx="0" presStyleCnt="0"/>
      <dgm:spPr/>
    </dgm:pt>
    <dgm:pt modelId="{22B2BF90-C0B2-4F9A-99A0-B6168EC2ECBD}" type="pres">
      <dgm:prSet presAssocID="{8C151F5E-655A-4E9A-BD97-FB0A0562F3E2}" presName="arrow" presStyleLbl="alignNode1" presStyleIdx="3" presStyleCnt="6"/>
      <dgm:spPr/>
    </dgm:pt>
    <dgm:pt modelId="{1D0D89FD-28F3-4397-8058-63C441225F37}" type="pres">
      <dgm:prSet presAssocID="{8C151F5E-655A-4E9A-BD97-FB0A0562F3E2}" presName="descendantArrow" presStyleLbl="bgAccFollowNode1" presStyleIdx="3" presStyleCnt="6"/>
      <dgm:spPr/>
    </dgm:pt>
    <dgm:pt modelId="{BA9AD40A-7FF6-488F-A2F5-B7D169D7E6F2}" type="pres">
      <dgm:prSet presAssocID="{33208DEA-E0FF-47FD-8FAB-FEB000C9132D}" presName="sp" presStyleCnt="0"/>
      <dgm:spPr/>
    </dgm:pt>
    <dgm:pt modelId="{9A421BC3-34A8-4A10-8FC4-A9C949D7F3C8}" type="pres">
      <dgm:prSet presAssocID="{B93D99CE-9A0E-4178-BD25-DA64D1AAC98E}" presName="arrowAndChildren" presStyleCnt="0"/>
      <dgm:spPr/>
    </dgm:pt>
    <dgm:pt modelId="{05431E12-2EA5-43DA-BBDB-8C92C9635E74}" type="pres">
      <dgm:prSet presAssocID="{B93D99CE-9A0E-4178-BD25-DA64D1AAC98E}" presName="parentTextArrow" presStyleLbl="node1" presStyleIdx="0" presStyleCnt="0"/>
      <dgm:spPr/>
    </dgm:pt>
    <dgm:pt modelId="{732CAD68-C2C2-4670-9D87-A07DC63AD089}" type="pres">
      <dgm:prSet presAssocID="{B93D99CE-9A0E-4178-BD25-DA64D1AAC98E}" presName="arrow" presStyleLbl="alignNode1" presStyleIdx="4" presStyleCnt="6"/>
      <dgm:spPr/>
    </dgm:pt>
    <dgm:pt modelId="{499BB95D-3274-40D6-9DEF-9D21302DA24C}" type="pres">
      <dgm:prSet presAssocID="{B93D99CE-9A0E-4178-BD25-DA64D1AAC98E}" presName="descendantArrow" presStyleLbl="bgAccFollowNode1" presStyleIdx="4" presStyleCnt="6"/>
      <dgm:spPr/>
    </dgm:pt>
    <dgm:pt modelId="{9694EE7D-3253-4C2A-AE39-186166AC0E9A}" type="pres">
      <dgm:prSet presAssocID="{6CB4D1F7-0E5D-45D3-A8EE-87BC37509AD7}" presName="sp" presStyleCnt="0"/>
      <dgm:spPr/>
    </dgm:pt>
    <dgm:pt modelId="{22E43C1A-30C8-49CE-8CA4-D5FC12DFC1EA}" type="pres">
      <dgm:prSet presAssocID="{A9EF4042-86D4-46CC-B82C-478DFBCEF3A3}" presName="arrowAndChildren" presStyleCnt="0"/>
      <dgm:spPr/>
    </dgm:pt>
    <dgm:pt modelId="{10A1CF31-3126-469B-B6C6-D416ABD249DA}" type="pres">
      <dgm:prSet presAssocID="{A9EF4042-86D4-46CC-B82C-478DFBCEF3A3}" presName="parentTextArrow" presStyleLbl="node1" presStyleIdx="0" presStyleCnt="0"/>
      <dgm:spPr/>
    </dgm:pt>
    <dgm:pt modelId="{9F01A5CC-F0B1-45BE-BABF-742DE737B421}" type="pres">
      <dgm:prSet presAssocID="{A9EF4042-86D4-46CC-B82C-478DFBCEF3A3}" presName="arrow" presStyleLbl="alignNode1" presStyleIdx="5" presStyleCnt="6"/>
      <dgm:spPr/>
    </dgm:pt>
    <dgm:pt modelId="{26F570F2-DAA3-49ED-A976-4C54CAFE5216}" type="pres">
      <dgm:prSet presAssocID="{A9EF4042-86D4-46CC-B82C-478DFBCEF3A3}" presName="descendantArrow" presStyleLbl="bgAccFollowNode1" presStyleIdx="5" presStyleCnt="6"/>
      <dgm:spPr/>
    </dgm:pt>
  </dgm:ptLst>
  <dgm:cxnLst>
    <dgm:cxn modelId="{7D8BCC0A-A52F-4B33-81A3-AB85804FD1C5}" srcId="{A9EF4042-86D4-46CC-B82C-478DFBCEF3A3}" destId="{12CBE61D-0965-4BC7-87A8-515FA254908D}" srcOrd="0" destOrd="0" parTransId="{6E8EFECD-91DD-4D46-8943-0EC17C265563}" sibTransId="{B0A60A04-0ED1-44D9-B3FF-E75979B148EB}"/>
    <dgm:cxn modelId="{54A0A416-BBEF-4663-8E98-65756D2DBFD4}" srcId="{EFA0A4C9-3045-4F62-ADC7-AF8DD3657DF7}" destId="{E6014939-3DCF-43B7-B92A-B95AFCB49740}" srcOrd="3" destOrd="0" parTransId="{287739B1-9353-4558-BE7D-1EDA837BF94D}" sibTransId="{D8F412A6-15BA-44C0-B16D-7DB8F69BDDB6}"/>
    <dgm:cxn modelId="{3B428A18-837F-4A90-B8E9-57A8A099ABD6}" type="presOf" srcId="{B93D99CE-9A0E-4178-BD25-DA64D1AAC98E}" destId="{05431E12-2EA5-43DA-BBDB-8C92C9635E74}" srcOrd="0" destOrd="0" presId="urn:microsoft.com/office/officeart/2016/7/layout/VerticalDownArrowProcess"/>
    <dgm:cxn modelId="{E79F3B1B-3A19-48C1-BE89-1103963881ED}" type="presOf" srcId="{EFA0A4C9-3045-4F62-ADC7-AF8DD3657DF7}" destId="{97FCEA24-1A82-49BD-828A-D816B1F7E8E8}" srcOrd="0" destOrd="0" presId="urn:microsoft.com/office/officeart/2016/7/layout/VerticalDownArrowProcess"/>
    <dgm:cxn modelId="{9AC6351E-CD1B-4C11-B0B2-AD54F40076A4}" srcId="{B93D99CE-9A0E-4178-BD25-DA64D1AAC98E}" destId="{CA65CBBD-83DF-4859-8A2F-5A3D5FD68A08}" srcOrd="0" destOrd="0" parTransId="{67C7936D-A9B3-4680-A302-A82061F4380F}" sibTransId="{9130B454-FFA8-40F3-BF3E-64EEC2192219}"/>
    <dgm:cxn modelId="{4A90AB28-1EDA-4F48-83D1-71BC9D7E862D}" type="presOf" srcId="{B93D99CE-9A0E-4178-BD25-DA64D1AAC98E}" destId="{732CAD68-C2C2-4670-9D87-A07DC63AD089}" srcOrd="1" destOrd="0" presId="urn:microsoft.com/office/officeart/2016/7/layout/VerticalDownArrowProcess"/>
    <dgm:cxn modelId="{4EACDE2F-EB7C-4A33-BD14-EFB0F8CFD9DA}" type="presOf" srcId="{8C151F5E-655A-4E9A-BD97-FB0A0562F3E2}" destId="{22B2BF90-C0B2-4F9A-99A0-B6168EC2ECBD}" srcOrd="1" destOrd="0" presId="urn:microsoft.com/office/officeart/2016/7/layout/VerticalDownArrowProcess"/>
    <dgm:cxn modelId="{3EC2543C-4459-4F94-AF5C-8159AB485A85}" type="presOf" srcId="{0B42CD4C-6E04-4C02-B665-47DB3670A1EE}" destId="{2F678BE1-153B-4E79-9F8E-7BFE7D4C125E}" srcOrd="0" destOrd="0" presId="urn:microsoft.com/office/officeart/2016/7/layout/VerticalDownArrowProcess"/>
    <dgm:cxn modelId="{BC57894C-D967-4547-995A-979141D8338D}" type="presOf" srcId="{12CBE61D-0965-4BC7-87A8-515FA254908D}" destId="{26F570F2-DAA3-49ED-A976-4C54CAFE5216}" srcOrd="0" destOrd="0" presId="urn:microsoft.com/office/officeart/2016/7/layout/VerticalDownArrowProcess"/>
    <dgm:cxn modelId="{AFCC2A52-75B6-4D54-A9DD-98B958760637}" type="presOf" srcId="{CA65CBBD-83DF-4859-8A2F-5A3D5FD68A08}" destId="{499BB95D-3274-40D6-9DEF-9D21302DA24C}" srcOrd="0" destOrd="0" presId="urn:microsoft.com/office/officeart/2016/7/layout/VerticalDownArrowProcess"/>
    <dgm:cxn modelId="{8FADBE69-8948-4C8B-9563-032970BAC9C7}" srcId="{EFA0A4C9-3045-4F62-ADC7-AF8DD3657DF7}" destId="{4AF78163-5B67-4620-8C22-CB0C1051A179}" srcOrd="5" destOrd="0" parTransId="{5160E18B-88AA-4A3A-A0E7-E597844B8B9A}" sibTransId="{B21041C2-500C-4993-B8D8-0EB6802B2567}"/>
    <dgm:cxn modelId="{B0F7C570-FBBB-4FDE-BA04-55F1E21BD4CF}" type="presOf" srcId="{4BA34C9D-1B3C-465B-9CB3-0DCB94A12BF9}" destId="{1D0D89FD-28F3-4397-8058-63C441225F37}" srcOrd="0" destOrd="0" presId="urn:microsoft.com/office/officeart/2016/7/layout/VerticalDownArrowProcess"/>
    <dgm:cxn modelId="{A05D5A80-EF93-4AA0-80E6-3373973BDAA9}" srcId="{EFA0A4C9-3045-4F62-ADC7-AF8DD3657DF7}" destId="{A9EF4042-86D4-46CC-B82C-478DFBCEF3A3}" srcOrd="0" destOrd="0" parTransId="{6EA068E8-7C14-4125-B964-EF49AE2BC3FF}" sibTransId="{6CB4D1F7-0E5D-45D3-A8EE-87BC37509AD7}"/>
    <dgm:cxn modelId="{04560782-B2AD-4071-B163-D33EEB92BDBD}" srcId="{EFA0A4C9-3045-4F62-ADC7-AF8DD3657DF7}" destId="{857B01BD-C0A0-4D41-BCB3-239CB30E7E25}" srcOrd="4" destOrd="0" parTransId="{DEE9CB6F-14A6-4640-B10B-310E3AB68DF5}" sibTransId="{625E3370-DE8F-4322-82C6-40923E3B0DA9}"/>
    <dgm:cxn modelId="{EB334D83-8F2D-4FB1-B29A-195067F4E36D}" srcId="{8C151F5E-655A-4E9A-BD97-FB0A0562F3E2}" destId="{4BA34C9D-1B3C-465B-9CB3-0DCB94A12BF9}" srcOrd="0" destOrd="0" parTransId="{1EA9D03D-2CCE-4EBC-8C5E-4D216DE21B0B}" sibTransId="{FD6D9FEF-271C-4C76-A61B-A2266D0FD028}"/>
    <dgm:cxn modelId="{48B2B183-5027-42F9-8252-65D4E85C7CCE}" type="presOf" srcId="{857B01BD-C0A0-4D41-BCB3-239CB30E7E25}" destId="{82C58531-D42D-4E6D-A107-30E3E6281E7F}" srcOrd="0" destOrd="0" presId="urn:microsoft.com/office/officeart/2016/7/layout/VerticalDownArrowProcess"/>
    <dgm:cxn modelId="{FBCF5E92-F2C6-4007-B4C0-DA5946FFEBCF}" srcId="{EFA0A4C9-3045-4F62-ADC7-AF8DD3657DF7}" destId="{B93D99CE-9A0E-4178-BD25-DA64D1AAC98E}" srcOrd="1" destOrd="0" parTransId="{AE36C67B-0F10-4A97-9315-9656F9738108}" sibTransId="{33208DEA-E0FF-47FD-8FAB-FEB000C9132D}"/>
    <dgm:cxn modelId="{52B63B96-79C7-4382-B616-6EACAFDA9DBD}" srcId="{E6014939-3DCF-43B7-B92A-B95AFCB49740}" destId="{1166160D-3747-40CF-A6CC-645B67EE8EBA}" srcOrd="0" destOrd="0" parTransId="{05AA09CF-E12B-478F-887D-233E7E925CC1}" sibTransId="{CF1665C9-FEBD-43D9-8BE7-EEEFE1BFE369}"/>
    <dgm:cxn modelId="{6129F298-952D-4A38-9067-1A3064C36C60}" srcId="{4AF78163-5B67-4620-8C22-CB0C1051A179}" destId="{0B42CD4C-6E04-4C02-B665-47DB3670A1EE}" srcOrd="0" destOrd="0" parTransId="{DF16B9AA-9820-497C-990E-9DD4EFE931DC}" sibTransId="{7094AD2A-FE1E-436B-AA1D-EA6025E3209C}"/>
    <dgm:cxn modelId="{8AFB519D-A228-4158-836D-7D459640DE47}" type="presOf" srcId="{857B01BD-C0A0-4D41-BCB3-239CB30E7E25}" destId="{79592802-5A4D-4872-B80E-B61B18218750}" srcOrd="1" destOrd="0" presId="urn:microsoft.com/office/officeart/2016/7/layout/VerticalDownArrowProcess"/>
    <dgm:cxn modelId="{86449FB9-4DE9-4A85-BBED-6C06CF4F6623}" type="presOf" srcId="{6852C344-DABB-4C44-8481-2181F55239CD}" destId="{C7D1B3C6-A868-4648-B314-4FBADCD39A65}" srcOrd="0" destOrd="0" presId="urn:microsoft.com/office/officeart/2016/7/layout/VerticalDownArrowProcess"/>
    <dgm:cxn modelId="{3FE8FDBA-5EC5-46B8-B171-BA294A177EF7}" srcId="{EFA0A4C9-3045-4F62-ADC7-AF8DD3657DF7}" destId="{8C151F5E-655A-4E9A-BD97-FB0A0562F3E2}" srcOrd="2" destOrd="0" parTransId="{F5132214-C0D0-4D92-81DF-C5DD65F46166}" sibTransId="{CCFF4EAE-89B5-4267-8296-B10ADD7F93DE}"/>
    <dgm:cxn modelId="{1C2F26C6-087E-4D77-AE8E-6D609F90ACFF}" type="presOf" srcId="{1166160D-3747-40CF-A6CC-645B67EE8EBA}" destId="{8345C3ED-437E-46A3-9C0B-5F35FD5FF2F7}" srcOrd="0" destOrd="0" presId="urn:microsoft.com/office/officeart/2016/7/layout/VerticalDownArrowProcess"/>
    <dgm:cxn modelId="{5103C8D6-6586-47CE-AA7C-276F335D4EEB}" type="presOf" srcId="{8C151F5E-655A-4E9A-BD97-FB0A0562F3E2}" destId="{1396D175-7F85-4C1F-B87C-ECFA504CF377}" srcOrd="0" destOrd="0" presId="urn:microsoft.com/office/officeart/2016/7/layout/VerticalDownArrowProcess"/>
    <dgm:cxn modelId="{0D9211D8-B034-4CC2-BEED-FDCE7171E9C5}" type="presOf" srcId="{A9EF4042-86D4-46CC-B82C-478DFBCEF3A3}" destId="{9F01A5CC-F0B1-45BE-BABF-742DE737B421}" srcOrd="1" destOrd="0" presId="urn:microsoft.com/office/officeart/2016/7/layout/VerticalDownArrowProcess"/>
    <dgm:cxn modelId="{82A646DC-F313-4A1D-B39D-45A002912034}" srcId="{857B01BD-C0A0-4D41-BCB3-239CB30E7E25}" destId="{6852C344-DABB-4C44-8481-2181F55239CD}" srcOrd="0" destOrd="0" parTransId="{EC2DB0AB-1ED7-42EB-940F-C77D248CF2A1}" sibTransId="{BCF0AFAA-8E7B-4C44-B8C4-7FA4DC194688}"/>
    <dgm:cxn modelId="{92F870E5-4BFD-4BCC-965B-810660481EBC}" type="presOf" srcId="{A9EF4042-86D4-46CC-B82C-478DFBCEF3A3}" destId="{10A1CF31-3126-469B-B6C6-D416ABD249DA}" srcOrd="0" destOrd="0" presId="urn:microsoft.com/office/officeart/2016/7/layout/VerticalDownArrowProcess"/>
    <dgm:cxn modelId="{55EE38EB-4147-4E21-A42B-78F1D16A2E77}" type="presOf" srcId="{4AF78163-5B67-4620-8C22-CB0C1051A179}" destId="{83458925-AF82-429A-BDD2-416B9F71E49E}" srcOrd="0" destOrd="0" presId="urn:microsoft.com/office/officeart/2016/7/layout/VerticalDownArrowProcess"/>
    <dgm:cxn modelId="{C2EB24EC-C8D6-4386-856B-63751DA1EBAF}" type="presOf" srcId="{E6014939-3DCF-43B7-B92A-B95AFCB49740}" destId="{6F410683-42FB-4B96-AC6A-100600ACF166}" srcOrd="1" destOrd="0" presId="urn:microsoft.com/office/officeart/2016/7/layout/VerticalDownArrowProcess"/>
    <dgm:cxn modelId="{76FB42FC-1120-44D5-BBE8-3F33390E955D}" type="presOf" srcId="{E6014939-3DCF-43B7-B92A-B95AFCB49740}" destId="{727FE46F-E832-4469-A74E-94592A36EC34}" srcOrd="0" destOrd="0" presId="urn:microsoft.com/office/officeart/2016/7/layout/VerticalDownArrowProcess"/>
    <dgm:cxn modelId="{05922B42-8C0B-4FC8-BC73-D7076120FCF5}" type="presParOf" srcId="{97FCEA24-1A82-49BD-828A-D816B1F7E8E8}" destId="{1AF82B82-F694-40FE-B0C1-43B5C92262A5}" srcOrd="0" destOrd="0" presId="urn:microsoft.com/office/officeart/2016/7/layout/VerticalDownArrowProcess"/>
    <dgm:cxn modelId="{4CA1ACC1-EAAD-4EAD-AFD3-BD52654E86B0}" type="presParOf" srcId="{1AF82B82-F694-40FE-B0C1-43B5C92262A5}" destId="{83458925-AF82-429A-BDD2-416B9F71E49E}" srcOrd="0" destOrd="0" presId="urn:microsoft.com/office/officeart/2016/7/layout/VerticalDownArrowProcess"/>
    <dgm:cxn modelId="{5920205E-D1C6-4C70-AE39-4AE3720399BD}" type="presParOf" srcId="{1AF82B82-F694-40FE-B0C1-43B5C92262A5}" destId="{2F678BE1-153B-4E79-9F8E-7BFE7D4C125E}" srcOrd="1" destOrd="0" presId="urn:microsoft.com/office/officeart/2016/7/layout/VerticalDownArrowProcess"/>
    <dgm:cxn modelId="{4BB31BF9-E1FC-4596-811A-E70A8424CEAA}" type="presParOf" srcId="{97FCEA24-1A82-49BD-828A-D816B1F7E8E8}" destId="{2178A923-B9C9-4F66-83D7-07E6E16BCC6F}" srcOrd="1" destOrd="0" presId="urn:microsoft.com/office/officeart/2016/7/layout/VerticalDownArrowProcess"/>
    <dgm:cxn modelId="{B72520B0-607C-4401-BC62-A7B3CDE3263B}" type="presParOf" srcId="{97FCEA24-1A82-49BD-828A-D816B1F7E8E8}" destId="{30634ED0-547C-4754-A981-ED138DF5396B}" srcOrd="2" destOrd="0" presId="urn:microsoft.com/office/officeart/2016/7/layout/VerticalDownArrowProcess"/>
    <dgm:cxn modelId="{652A36D8-FA24-459D-83D4-F49AA7EDE246}" type="presParOf" srcId="{30634ED0-547C-4754-A981-ED138DF5396B}" destId="{82C58531-D42D-4E6D-A107-30E3E6281E7F}" srcOrd="0" destOrd="0" presId="urn:microsoft.com/office/officeart/2016/7/layout/VerticalDownArrowProcess"/>
    <dgm:cxn modelId="{71BEE463-CE96-4731-BA42-EF0459C6AD11}" type="presParOf" srcId="{30634ED0-547C-4754-A981-ED138DF5396B}" destId="{79592802-5A4D-4872-B80E-B61B18218750}" srcOrd="1" destOrd="0" presId="urn:microsoft.com/office/officeart/2016/7/layout/VerticalDownArrowProcess"/>
    <dgm:cxn modelId="{E29E5428-D94B-4D51-9D95-D321F7899F3C}" type="presParOf" srcId="{30634ED0-547C-4754-A981-ED138DF5396B}" destId="{C7D1B3C6-A868-4648-B314-4FBADCD39A65}" srcOrd="2" destOrd="0" presId="urn:microsoft.com/office/officeart/2016/7/layout/VerticalDownArrowProcess"/>
    <dgm:cxn modelId="{DF7D4A56-2457-47CC-82F6-B7DA598F1FE2}" type="presParOf" srcId="{97FCEA24-1A82-49BD-828A-D816B1F7E8E8}" destId="{833E53E3-88F1-4FD9-B88E-09B5D24C8F6F}" srcOrd="3" destOrd="0" presId="urn:microsoft.com/office/officeart/2016/7/layout/VerticalDownArrowProcess"/>
    <dgm:cxn modelId="{62BF1583-BCB6-4900-9BBC-73D8AF026C81}" type="presParOf" srcId="{97FCEA24-1A82-49BD-828A-D816B1F7E8E8}" destId="{EF55F160-4A97-4349-9D3A-883AE85720F6}" srcOrd="4" destOrd="0" presId="urn:microsoft.com/office/officeart/2016/7/layout/VerticalDownArrowProcess"/>
    <dgm:cxn modelId="{2463E918-A999-4217-A53C-820F606B61DC}" type="presParOf" srcId="{EF55F160-4A97-4349-9D3A-883AE85720F6}" destId="{727FE46F-E832-4469-A74E-94592A36EC34}" srcOrd="0" destOrd="0" presId="urn:microsoft.com/office/officeart/2016/7/layout/VerticalDownArrowProcess"/>
    <dgm:cxn modelId="{6B4BD4E9-A2DC-4B32-86B1-4221EE73D28C}" type="presParOf" srcId="{EF55F160-4A97-4349-9D3A-883AE85720F6}" destId="{6F410683-42FB-4B96-AC6A-100600ACF166}" srcOrd="1" destOrd="0" presId="urn:microsoft.com/office/officeart/2016/7/layout/VerticalDownArrowProcess"/>
    <dgm:cxn modelId="{EB1CC219-E839-44A0-9C5B-A619BAC60CB6}" type="presParOf" srcId="{EF55F160-4A97-4349-9D3A-883AE85720F6}" destId="{8345C3ED-437E-46A3-9C0B-5F35FD5FF2F7}" srcOrd="2" destOrd="0" presId="urn:microsoft.com/office/officeart/2016/7/layout/VerticalDownArrowProcess"/>
    <dgm:cxn modelId="{154DD51B-2814-477A-A21A-0DD75BD5BB67}" type="presParOf" srcId="{97FCEA24-1A82-49BD-828A-D816B1F7E8E8}" destId="{C81E2A41-31A8-44E4-A098-C52C4ADA5C95}" srcOrd="5" destOrd="0" presId="urn:microsoft.com/office/officeart/2016/7/layout/VerticalDownArrowProcess"/>
    <dgm:cxn modelId="{606E7D85-6E75-4E7A-8BF4-7809846C303E}" type="presParOf" srcId="{97FCEA24-1A82-49BD-828A-D816B1F7E8E8}" destId="{4D6C8109-542D-4D81-8C43-0834400B2D8A}" srcOrd="6" destOrd="0" presId="urn:microsoft.com/office/officeart/2016/7/layout/VerticalDownArrowProcess"/>
    <dgm:cxn modelId="{FD9BF13B-0674-4148-9B02-3410A403BFC6}" type="presParOf" srcId="{4D6C8109-542D-4D81-8C43-0834400B2D8A}" destId="{1396D175-7F85-4C1F-B87C-ECFA504CF377}" srcOrd="0" destOrd="0" presId="urn:microsoft.com/office/officeart/2016/7/layout/VerticalDownArrowProcess"/>
    <dgm:cxn modelId="{EE10AF15-F42D-4B81-9973-1A16242E31A3}" type="presParOf" srcId="{4D6C8109-542D-4D81-8C43-0834400B2D8A}" destId="{22B2BF90-C0B2-4F9A-99A0-B6168EC2ECBD}" srcOrd="1" destOrd="0" presId="urn:microsoft.com/office/officeart/2016/7/layout/VerticalDownArrowProcess"/>
    <dgm:cxn modelId="{6958C849-7BBD-4158-8350-E086C893023A}" type="presParOf" srcId="{4D6C8109-542D-4D81-8C43-0834400B2D8A}" destId="{1D0D89FD-28F3-4397-8058-63C441225F37}" srcOrd="2" destOrd="0" presId="urn:microsoft.com/office/officeart/2016/7/layout/VerticalDownArrowProcess"/>
    <dgm:cxn modelId="{6BC95086-B693-4535-B3AE-B58A15528249}" type="presParOf" srcId="{97FCEA24-1A82-49BD-828A-D816B1F7E8E8}" destId="{BA9AD40A-7FF6-488F-A2F5-B7D169D7E6F2}" srcOrd="7" destOrd="0" presId="urn:microsoft.com/office/officeart/2016/7/layout/VerticalDownArrowProcess"/>
    <dgm:cxn modelId="{7C29280B-D64A-409E-92C0-AB04D80BC5C2}" type="presParOf" srcId="{97FCEA24-1A82-49BD-828A-D816B1F7E8E8}" destId="{9A421BC3-34A8-4A10-8FC4-A9C949D7F3C8}" srcOrd="8" destOrd="0" presId="urn:microsoft.com/office/officeart/2016/7/layout/VerticalDownArrowProcess"/>
    <dgm:cxn modelId="{8AC25CE0-6EA7-46B7-95E9-C06C72B908CB}" type="presParOf" srcId="{9A421BC3-34A8-4A10-8FC4-A9C949D7F3C8}" destId="{05431E12-2EA5-43DA-BBDB-8C92C9635E74}" srcOrd="0" destOrd="0" presId="urn:microsoft.com/office/officeart/2016/7/layout/VerticalDownArrowProcess"/>
    <dgm:cxn modelId="{A207C40F-2067-4BFD-A2FE-15B9C5878E2B}" type="presParOf" srcId="{9A421BC3-34A8-4A10-8FC4-A9C949D7F3C8}" destId="{732CAD68-C2C2-4670-9D87-A07DC63AD089}" srcOrd="1" destOrd="0" presId="urn:microsoft.com/office/officeart/2016/7/layout/VerticalDownArrowProcess"/>
    <dgm:cxn modelId="{58155ADD-C840-4E4E-BADF-DC27EB88AA30}" type="presParOf" srcId="{9A421BC3-34A8-4A10-8FC4-A9C949D7F3C8}" destId="{499BB95D-3274-40D6-9DEF-9D21302DA24C}" srcOrd="2" destOrd="0" presId="urn:microsoft.com/office/officeart/2016/7/layout/VerticalDownArrowProcess"/>
    <dgm:cxn modelId="{0D7407F2-CC84-401A-9B4D-68A2C0DE62AD}" type="presParOf" srcId="{97FCEA24-1A82-49BD-828A-D816B1F7E8E8}" destId="{9694EE7D-3253-4C2A-AE39-186166AC0E9A}" srcOrd="9" destOrd="0" presId="urn:microsoft.com/office/officeart/2016/7/layout/VerticalDownArrowProcess"/>
    <dgm:cxn modelId="{8EB9591A-6B5F-4D70-9D46-6996D063851B}" type="presParOf" srcId="{97FCEA24-1A82-49BD-828A-D816B1F7E8E8}" destId="{22E43C1A-30C8-49CE-8CA4-D5FC12DFC1EA}" srcOrd="10" destOrd="0" presId="urn:microsoft.com/office/officeart/2016/7/layout/VerticalDownArrowProcess"/>
    <dgm:cxn modelId="{200F6930-8E99-4930-BBBF-76686685778F}" type="presParOf" srcId="{22E43C1A-30C8-49CE-8CA4-D5FC12DFC1EA}" destId="{10A1CF31-3126-469B-B6C6-D416ABD249DA}" srcOrd="0" destOrd="0" presId="urn:microsoft.com/office/officeart/2016/7/layout/VerticalDownArrowProcess"/>
    <dgm:cxn modelId="{93F0E893-D036-4FB3-8AA3-863BFFEA591B}" type="presParOf" srcId="{22E43C1A-30C8-49CE-8CA4-D5FC12DFC1EA}" destId="{9F01A5CC-F0B1-45BE-BABF-742DE737B421}" srcOrd="1" destOrd="0" presId="urn:microsoft.com/office/officeart/2016/7/layout/VerticalDownArrowProcess"/>
    <dgm:cxn modelId="{76C4BC50-AFB2-47BC-AAC8-3AAE951E2AE5}" type="presParOf" srcId="{22E43C1A-30C8-49CE-8CA4-D5FC12DFC1EA}" destId="{26F570F2-DAA3-49ED-A976-4C54CAFE5216}" srcOrd="2" destOrd="0" presId="urn:microsoft.com/office/officeart/2016/7/layout/VerticalDown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458925-AF82-429A-BDD2-416B9F71E49E}">
      <dsp:nvSpPr>
        <dsp:cNvPr id="0" name=""/>
        <dsp:cNvSpPr/>
      </dsp:nvSpPr>
      <dsp:spPr>
        <a:xfrm>
          <a:off x="0" y="5659744"/>
          <a:ext cx="1591978" cy="74283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221" tIns="120904" rIns="113221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Do not follow</a:t>
          </a:r>
        </a:p>
      </dsp:txBody>
      <dsp:txXfrm>
        <a:off x="0" y="5659744"/>
        <a:ext cx="1591978" cy="742838"/>
      </dsp:txXfrm>
    </dsp:sp>
    <dsp:sp modelId="{2F678BE1-153B-4E79-9F8E-7BFE7D4C125E}">
      <dsp:nvSpPr>
        <dsp:cNvPr id="0" name=""/>
        <dsp:cNvSpPr/>
      </dsp:nvSpPr>
      <dsp:spPr>
        <a:xfrm>
          <a:off x="1591978" y="5659744"/>
          <a:ext cx="4775934" cy="742838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9" tIns="215900" rIns="96879" bIns="21590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Do not follow the wrong crowd</a:t>
          </a:r>
        </a:p>
      </dsp:txBody>
      <dsp:txXfrm>
        <a:off x="1591978" y="5659744"/>
        <a:ext cx="4775934" cy="742838"/>
      </dsp:txXfrm>
    </dsp:sp>
    <dsp:sp modelId="{79592802-5A4D-4872-B80E-B61B18218750}">
      <dsp:nvSpPr>
        <dsp:cNvPr id="0" name=""/>
        <dsp:cNvSpPr/>
      </dsp:nvSpPr>
      <dsp:spPr>
        <a:xfrm rot="10800000">
          <a:off x="0" y="4528401"/>
          <a:ext cx="1591978" cy="114248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5">
            <a:hueOff val="-2430430"/>
            <a:satOff val="-165"/>
            <a:lumOff val="392"/>
            <a:alphaOff val="0"/>
          </a:schemeClr>
        </a:solidFill>
        <a:ln w="19050" cap="flat" cmpd="sng" algn="ctr">
          <a:solidFill>
            <a:schemeClr val="accent5">
              <a:hueOff val="-2430430"/>
              <a:satOff val="-165"/>
              <a:lumOff val="39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221" tIns="120904" rIns="113221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Walk away</a:t>
          </a:r>
        </a:p>
      </dsp:txBody>
      <dsp:txXfrm rot="-10800000">
        <a:off x="0" y="4528401"/>
        <a:ext cx="1591978" cy="742615"/>
      </dsp:txXfrm>
    </dsp:sp>
    <dsp:sp modelId="{C7D1B3C6-A868-4648-B314-4FBADCD39A65}">
      <dsp:nvSpPr>
        <dsp:cNvPr id="0" name=""/>
        <dsp:cNvSpPr/>
      </dsp:nvSpPr>
      <dsp:spPr>
        <a:xfrm>
          <a:off x="1591978" y="4528401"/>
          <a:ext cx="4775934" cy="742615"/>
        </a:xfrm>
        <a:prstGeom prst="rect">
          <a:avLst/>
        </a:prstGeom>
        <a:solidFill>
          <a:schemeClr val="accent5">
            <a:tint val="40000"/>
            <a:alpha val="90000"/>
            <a:hueOff val="-2388933"/>
            <a:satOff val="533"/>
            <a:lumOff val="80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-2388933"/>
              <a:satOff val="533"/>
              <a:lumOff val="8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9" tIns="215900" rIns="96879" bIns="21590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Walk away from the scene and tell an adult</a:t>
          </a:r>
        </a:p>
      </dsp:txBody>
      <dsp:txXfrm>
        <a:off x="1591978" y="4528401"/>
        <a:ext cx="4775934" cy="742615"/>
      </dsp:txXfrm>
    </dsp:sp>
    <dsp:sp modelId="{6F410683-42FB-4B96-AC6A-100600ACF166}">
      <dsp:nvSpPr>
        <dsp:cNvPr id="0" name=""/>
        <dsp:cNvSpPr/>
      </dsp:nvSpPr>
      <dsp:spPr>
        <a:xfrm rot="10800000">
          <a:off x="0" y="3397058"/>
          <a:ext cx="1591978" cy="114248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5">
            <a:hueOff val="-4860860"/>
            <a:satOff val="-330"/>
            <a:lumOff val="784"/>
            <a:alphaOff val="0"/>
          </a:schemeClr>
        </a:solidFill>
        <a:ln w="19050" cap="flat" cmpd="sng" algn="ctr">
          <a:solidFill>
            <a:schemeClr val="accent5">
              <a:hueOff val="-4860860"/>
              <a:satOff val="-330"/>
              <a:lumOff val="78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221" tIns="120904" rIns="113221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Do not use</a:t>
          </a:r>
        </a:p>
      </dsp:txBody>
      <dsp:txXfrm rot="-10800000">
        <a:off x="0" y="3397058"/>
        <a:ext cx="1591978" cy="742615"/>
      </dsp:txXfrm>
    </dsp:sp>
    <dsp:sp modelId="{8345C3ED-437E-46A3-9C0B-5F35FD5FF2F7}">
      <dsp:nvSpPr>
        <dsp:cNvPr id="0" name=""/>
        <dsp:cNvSpPr/>
      </dsp:nvSpPr>
      <dsp:spPr>
        <a:xfrm>
          <a:off x="1591978" y="3397058"/>
          <a:ext cx="4775934" cy="742615"/>
        </a:xfrm>
        <a:prstGeom prst="rect">
          <a:avLst/>
        </a:prstGeom>
        <a:solidFill>
          <a:schemeClr val="accent5">
            <a:tint val="40000"/>
            <a:alpha val="90000"/>
            <a:hueOff val="-4777866"/>
            <a:satOff val="1067"/>
            <a:lumOff val="160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-4777866"/>
              <a:satOff val="1067"/>
              <a:lumOff val="16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9" tIns="215900" rIns="96879" bIns="21590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Do not use the internet to hurt someone </a:t>
          </a:r>
        </a:p>
      </dsp:txBody>
      <dsp:txXfrm>
        <a:off x="1591978" y="3397058"/>
        <a:ext cx="4775934" cy="742615"/>
      </dsp:txXfrm>
    </dsp:sp>
    <dsp:sp modelId="{22B2BF90-C0B2-4F9A-99A0-B6168EC2ECBD}">
      <dsp:nvSpPr>
        <dsp:cNvPr id="0" name=""/>
        <dsp:cNvSpPr/>
      </dsp:nvSpPr>
      <dsp:spPr>
        <a:xfrm rot="10800000">
          <a:off x="0" y="2265715"/>
          <a:ext cx="1591978" cy="114248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5">
            <a:hueOff val="-7291290"/>
            <a:satOff val="-496"/>
            <a:lumOff val="1177"/>
            <a:alphaOff val="0"/>
          </a:schemeClr>
        </a:solidFill>
        <a:ln w="19050" cap="flat" cmpd="sng" algn="ctr">
          <a:solidFill>
            <a:schemeClr val="accent5">
              <a:hueOff val="-7291290"/>
              <a:satOff val="-496"/>
              <a:lumOff val="11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221" tIns="120904" rIns="113221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Do not participate in</a:t>
          </a:r>
        </a:p>
      </dsp:txBody>
      <dsp:txXfrm rot="-10800000">
        <a:off x="0" y="2265715"/>
        <a:ext cx="1591978" cy="742615"/>
      </dsp:txXfrm>
    </dsp:sp>
    <dsp:sp modelId="{1D0D89FD-28F3-4397-8058-63C441225F37}">
      <dsp:nvSpPr>
        <dsp:cNvPr id="0" name=""/>
        <dsp:cNvSpPr/>
      </dsp:nvSpPr>
      <dsp:spPr>
        <a:xfrm>
          <a:off x="1591978" y="2265715"/>
          <a:ext cx="4775934" cy="742615"/>
        </a:xfrm>
        <a:prstGeom prst="rect">
          <a:avLst/>
        </a:prstGeom>
        <a:solidFill>
          <a:schemeClr val="accent5">
            <a:tint val="40000"/>
            <a:alpha val="90000"/>
            <a:hueOff val="-7166800"/>
            <a:satOff val="1600"/>
            <a:lumOff val="241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-7166800"/>
              <a:satOff val="1600"/>
              <a:lumOff val="2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9" tIns="215900" rIns="96879" bIns="21590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Do not participate in bullying others</a:t>
          </a:r>
        </a:p>
      </dsp:txBody>
      <dsp:txXfrm>
        <a:off x="1591978" y="2265715"/>
        <a:ext cx="4775934" cy="742615"/>
      </dsp:txXfrm>
    </dsp:sp>
    <dsp:sp modelId="{732CAD68-C2C2-4670-9D87-A07DC63AD089}">
      <dsp:nvSpPr>
        <dsp:cNvPr id="0" name=""/>
        <dsp:cNvSpPr/>
      </dsp:nvSpPr>
      <dsp:spPr>
        <a:xfrm rot="10800000">
          <a:off x="0" y="1134372"/>
          <a:ext cx="1591978" cy="114248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5">
            <a:hueOff val="-9721720"/>
            <a:satOff val="-661"/>
            <a:lumOff val="1569"/>
            <a:alphaOff val="0"/>
          </a:schemeClr>
        </a:solidFill>
        <a:ln w="19050" cap="flat" cmpd="sng" algn="ctr">
          <a:solidFill>
            <a:schemeClr val="accent5">
              <a:hueOff val="-9721720"/>
              <a:satOff val="-661"/>
              <a:lumOff val="15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221" tIns="120904" rIns="113221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Do not laugh</a:t>
          </a:r>
        </a:p>
      </dsp:txBody>
      <dsp:txXfrm rot="-10800000">
        <a:off x="0" y="1134372"/>
        <a:ext cx="1591978" cy="742615"/>
      </dsp:txXfrm>
    </dsp:sp>
    <dsp:sp modelId="{499BB95D-3274-40D6-9DEF-9D21302DA24C}">
      <dsp:nvSpPr>
        <dsp:cNvPr id="0" name=""/>
        <dsp:cNvSpPr/>
      </dsp:nvSpPr>
      <dsp:spPr>
        <a:xfrm>
          <a:off x="1591978" y="1134372"/>
          <a:ext cx="4775934" cy="742615"/>
        </a:xfrm>
        <a:prstGeom prst="rect">
          <a:avLst/>
        </a:prstGeom>
        <a:solidFill>
          <a:schemeClr val="accent5">
            <a:tint val="40000"/>
            <a:alpha val="90000"/>
            <a:hueOff val="-9555732"/>
            <a:satOff val="2134"/>
            <a:lumOff val="321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-9555732"/>
              <a:satOff val="2134"/>
              <a:lumOff val="32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9" tIns="215900" rIns="96879" bIns="21590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Do not laugh while someone is being picked on</a:t>
          </a:r>
        </a:p>
      </dsp:txBody>
      <dsp:txXfrm>
        <a:off x="1591978" y="1134372"/>
        <a:ext cx="4775934" cy="742615"/>
      </dsp:txXfrm>
    </dsp:sp>
    <dsp:sp modelId="{9F01A5CC-F0B1-45BE-BABF-742DE737B421}">
      <dsp:nvSpPr>
        <dsp:cNvPr id="0" name=""/>
        <dsp:cNvSpPr/>
      </dsp:nvSpPr>
      <dsp:spPr>
        <a:xfrm rot="10800000">
          <a:off x="0" y="3029"/>
          <a:ext cx="1591978" cy="114248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accent5">
              <a:hueOff val="-12152150"/>
              <a:satOff val="-826"/>
              <a:lumOff val="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221" tIns="120904" rIns="113221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Refuse</a:t>
          </a:r>
        </a:p>
      </dsp:txBody>
      <dsp:txXfrm rot="-10800000">
        <a:off x="0" y="3029"/>
        <a:ext cx="1591978" cy="742615"/>
      </dsp:txXfrm>
    </dsp:sp>
    <dsp:sp modelId="{26F570F2-DAA3-49ED-A976-4C54CAFE5216}">
      <dsp:nvSpPr>
        <dsp:cNvPr id="0" name=""/>
        <dsp:cNvSpPr/>
      </dsp:nvSpPr>
      <dsp:spPr>
        <a:xfrm>
          <a:off x="1591978" y="3029"/>
          <a:ext cx="4775934" cy="742615"/>
        </a:xfrm>
        <a:prstGeom prst="rect">
          <a:avLst/>
        </a:prstGeom>
        <a:solidFill>
          <a:schemeClr val="accent5">
            <a:tint val="40000"/>
            <a:alpha val="90000"/>
            <a:hueOff val="-11944666"/>
            <a:satOff val="2667"/>
            <a:lumOff val="401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-11944666"/>
              <a:satOff val="2667"/>
              <a:lumOff val="40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9" tIns="215900" rIns="96879" bIns="21590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Refuse to be an audience for a bully</a:t>
          </a:r>
        </a:p>
      </dsp:txBody>
      <dsp:txXfrm>
        <a:off x="1591978" y="3029"/>
        <a:ext cx="4775934" cy="7426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DownArrowProcess">
  <dgm:title val="Vertical Down Arrow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36"/>
      <dgm:constr type="primFontSz" for="des" forName="parentTextArrow" refType="primFontSz" refFor="des" refForName="parentTextBox" op="equ"/>
      <dgm:constr type="primFontSz" for="des" forName="descendantArrow" val="24"/>
      <dgm:constr type="primFontSz" for="des" forName="descendantArrow" refType="primFontSz" refFor="des" refForName="parentTextArrow" op="lte"/>
      <dgm:constr type="primFontSz" for="des" forName="descendantBox" refType="primFontSz" refFor="des" refForName="parentTextArrow" op="lte"/>
      <dgm:constr type="primFontSz" for="des" forName="descendantBox" refType="primFontSz" refFor="des" refForName="parentTextBox" op="lte"/>
      <dgm:constr type="primFontSz" for="des" forName="descendantArrow" refType="primFontSz" refFor="des" refForName="parentTextBox" op="lte"/>
      <dgm:constr type="primFontSz" for="des" forName="descendantBox" refType="primFontSz" refFor="des" refForName="descendan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Box" refType="w" fact="0.25"/>
              <dgm:constr type="h" for="ch" forName="parentTextBox" refType="h"/>
              <dgm:constr type="t" for="ch" forName="parentTextBox"/>
              <dgm:constr type="w" for="ch" forName="descendantBox" refType="w" fact="0.75"/>
              <dgm:constr type="l" for="ch" forName="descendantBox" refType="w" fact="0.25"/>
              <dgm:constr type="b" for="ch" forName="descendantBox" refType="h"/>
              <dgm:constr type="h" for="ch" forName="descendantBox" refType="h"/>
            </dgm:constrLst>
            <dgm:ruleLst/>
            <dgm:layoutNode name="parentTextBox" styleLbl="alignNode1">
              <dgm:alg type="tx"/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descendantBox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presOf axis="des" ptType="node"/>
              <dgm:ruleLst>
                <dgm:rule type="primFontSz" val="11" fact="NaN" max="NaN"/>
              </dgm:ruleLst>
            </dgm:layoutNod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Arrow" refType="w" fact="0.25"/>
              <dgm:constr type="t" for="ch" forName="parentTextArrow"/>
              <dgm:constr type="h" for="ch" forName="parentTextArrow" refType="h" fact="0.65"/>
              <dgm:constr type="w" for="ch" forName="arrow" refType="w" fact="0.25"/>
              <dgm:constr type="h" for="ch" forName="arrow" refType="h"/>
              <dgm:constr type="l" for="ch" forName="descendantArrow" refType="w" fact="0.25"/>
              <dgm:constr type="w" for="ch" forName="descendantArrow" refType="w" fact="0.75"/>
              <dgm:constr type="b" for="ch" forName="descendantArrow" refType="h" fact="0.65"/>
              <dgm:constr type="h" for="ch" forName="descendantArrow" refType="h" fact="0.65"/>
            </dgm:constrLst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arrow" styleLbl="alignNode1">
              <dgm:alg type="sp"/>
              <dgm:shape xmlns:r="http://schemas.openxmlformats.org/officeDocument/2006/relationships" rot="180" type="upArrowCallout" r:blip="">
                <dgm:adjLst>
                  <dgm:adj idx="1" val="0.05"/>
                  <dgm:adj idx="2" val="0.1"/>
                  <dgm:adj idx="3" val="0.15"/>
                </dgm:adjLst>
              </dgm:shape>
              <dgm:presOf axis="self"/>
              <dgm:constrLst/>
              <dgm:ruleLst/>
            </dgm:layoutNode>
            <dgm:layoutNode name="descendantArrow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ruleLst>
                <dgm:rule type="primFontSz" val="11" fact="NaN" max="NaN"/>
              </dgm:ruleLst>
            </dgm:layoutNod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11/21/25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11/21/25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11/21/25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11/21/25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Rectangle 87">
            <a:extLst>
              <a:ext uri="{FF2B5EF4-FFF2-40B4-BE49-F238E27FC236}">
                <a16:creationId xmlns:a16="http://schemas.microsoft.com/office/drawing/2014/main" id="{45E1927C-B3C8-4E1E-A8D4-048EFA2B61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44979" y="3554960"/>
            <a:ext cx="6769184" cy="1757135"/>
          </a:xfrm>
        </p:spPr>
        <p:txBody>
          <a:bodyPr anchor="b">
            <a:normAutofit/>
          </a:bodyPr>
          <a:lstStyle/>
          <a:p>
            <a:pPr algn="l"/>
            <a:r>
              <a:rPr lang="en-US" sz="5400" b="1" u="sng">
                <a:latin typeface="Dreaming Outloud Pro"/>
                <a:cs typeface="Dreaming Outloud Pro"/>
              </a:rPr>
              <a:t>Anti-Bullying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52590" y="5448620"/>
            <a:ext cx="6761573" cy="791841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b="1">
                <a:latin typeface="Dreaming Outloud Pro"/>
                <a:cs typeface="Dreaming Outloud Pro"/>
              </a:rPr>
              <a:t>By agents of change</a:t>
            </a:r>
          </a:p>
        </p:txBody>
      </p:sp>
      <p:pic>
        <p:nvPicPr>
          <p:cNvPr id="7" name="Picture 6" descr="Kenali Tanda Perilaku Bullying – Alo Gaes">
            <a:extLst>
              <a:ext uri="{FF2B5EF4-FFF2-40B4-BE49-F238E27FC236}">
                <a16:creationId xmlns:a16="http://schemas.microsoft.com/office/drawing/2014/main" id="{7F634476-5685-7B84-B8CE-172A99F63CD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764" r="3966"/>
          <a:stretch>
            <a:fillRect/>
          </a:stretch>
        </p:blipFill>
        <p:spPr>
          <a:xfrm>
            <a:off x="-5" y="1676465"/>
            <a:ext cx="4211054" cy="5181530"/>
          </a:xfrm>
          <a:custGeom>
            <a:avLst/>
            <a:gdLst/>
            <a:ahLst/>
            <a:cxnLst/>
            <a:rect l="l" t="t" r="r" b="b"/>
            <a:pathLst>
              <a:path w="4211054" h="5181530">
                <a:moveTo>
                  <a:pt x="1165310" y="990"/>
                </a:moveTo>
                <a:cubicBezTo>
                  <a:pt x="1578456" y="12730"/>
                  <a:pt x="2002082" y="129252"/>
                  <a:pt x="2418078" y="367333"/>
                </a:cubicBezTo>
                <a:cubicBezTo>
                  <a:pt x="3905879" y="1218825"/>
                  <a:pt x="4719574" y="3276464"/>
                  <a:pt x="3861693" y="4749397"/>
                </a:cubicBezTo>
                <a:cubicBezTo>
                  <a:pt x="3781266" y="4887488"/>
                  <a:pt x="3691172" y="4998345"/>
                  <a:pt x="3592887" y="5091022"/>
                </a:cubicBezTo>
                <a:lnTo>
                  <a:pt x="3483153" y="5181530"/>
                </a:lnTo>
                <a:lnTo>
                  <a:pt x="0" y="5181530"/>
                </a:lnTo>
                <a:lnTo>
                  <a:pt x="0" y="251609"/>
                </a:lnTo>
                <a:lnTo>
                  <a:pt x="158783" y="182603"/>
                </a:lnTo>
                <a:cubicBezTo>
                  <a:pt x="479801" y="54981"/>
                  <a:pt x="818871" y="-8854"/>
                  <a:pt x="1165310" y="990"/>
                </a:cubicBezTo>
                <a:close/>
              </a:path>
            </a:pathLst>
          </a:custGeom>
        </p:spPr>
      </p:pic>
      <p:pic>
        <p:nvPicPr>
          <p:cNvPr id="6" name="Picture 5" descr="How to stop your child from bullying others - EuroSchool">
            <a:extLst>
              <a:ext uri="{FF2B5EF4-FFF2-40B4-BE49-F238E27FC236}">
                <a16:creationId xmlns:a16="http://schemas.microsoft.com/office/drawing/2014/main" id="{EDA17353-E575-A6D4-FF0A-C12D47D2F4D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" b="804"/>
          <a:stretch>
            <a:fillRect/>
          </a:stretch>
        </p:blipFill>
        <p:spPr>
          <a:xfrm>
            <a:off x="3336555" y="3"/>
            <a:ext cx="3997527" cy="2646947"/>
          </a:xfrm>
          <a:custGeom>
            <a:avLst/>
            <a:gdLst/>
            <a:ahLst/>
            <a:cxnLst/>
            <a:rect l="l" t="t" r="r" b="b"/>
            <a:pathLst>
              <a:path w="3997527" h="2646947">
                <a:moveTo>
                  <a:pt x="292993" y="0"/>
                </a:moveTo>
                <a:lnTo>
                  <a:pt x="3828920" y="0"/>
                </a:lnTo>
                <a:lnTo>
                  <a:pt x="3877162" y="126877"/>
                </a:lnTo>
                <a:cubicBezTo>
                  <a:pt x="3956137" y="365716"/>
                  <a:pt x="3997527" y="630123"/>
                  <a:pt x="3997527" y="908578"/>
                </a:cubicBezTo>
                <a:cubicBezTo>
                  <a:pt x="3997527" y="1130767"/>
                  <a:pt x="3933446" y="1309091"/>
                  <a:pt x="3789844" y="1486825"/>
                </a:cubicBezTo>
                <a:cubicBezTo>
                  <a:pt x="3639637" y="1672742"/>
                  <a:pt x="3413939" y="1843981"/>
                  <a:pt x="3174946" y="2025257"/>
                </a:cubicBezTo>
                <a:cubicBezTo>
                  <a:pt x="3130853" y="2058662"/>
                  <a:pt x="3085302" y="2093247"/>
                  <a:pt x="3039752" y="2128254"/>
                </a:cubicBezTo>
                <a:cubicBezTo>
                  <a:pt x="2632020" y="2441546"/>
                  <a:pt x="2334435" y="2646947"/>
                  <a:pt x="1928851" y="2646947"/>
                </a:cubicBezTo>
                <a:cubicBezTo>
                  <a:pt x="1310863" y="2646947"/>
                  <a:pt x="873195" y="2394813"/>
                  <a:pt x="465463" y="1803828"/>
                </a:cubicBezTo>
                <a:cubicBezTo>
                  <a:pt x="412107" y="1726474"/>
                  <a:pt x="359949" y="1656124"/>
                  <a:pt x="309509" y="1588134"/>
                </a:cubicBezTo>
                <a:cubicBezTo>
                  <a:pt x="100453" y="1306222"/>
                  <a:pt x="0" y="1159615"/>
                  <a:pt x="0" y="908578"/>
                </a:cubicBezTo>
                <a:cubicBezTo>
                  <a:pt x="0" y="659312"/>
                  <a:pt x="62965" y="413080"/>
                  <a:pt x="187010" y="176721"/>
                </a:cubicBezTo>
                <a:cubicBezTo>
                  <a:pt x="217356" y="118918"/>
                  <a:pt x="250961" y="62336"/>
                  <a:pt x="287751" y="7075"/>
                </a:cubicBezTo>
                <a:close/>
              </a:path>
            </a:pathLst>
          </a:custGeom>
        </p:spPr>
      </p:pic>
      <p:pic>
        <p:nvPicPr>
          <p:cNvPr id="5" name="Picture 4" descr="How to prevent bullying in schools ...">
            <a:extLst>
              <a:ext uri="{FF2B5EF4-FFF2-40B4-BE49-F238E27FC236}">
                <a16:creationId xmlns:a16="http://schemas.microsoft.com/office/drawing/2014/main" id="{5EAE17EB-BA7A-F30D-BAD8-2D0F31402C7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5049" b="-2"/>
          <a:stretch>
            <a:fillRect/>
          </a:stretch>
        </p:blipFill>
        <p:spPr>
          <a:xfrm>
            <a:off x="8253666" y="2"/>
            <a:ext cx="3938337" cy="3321595"/>
          </a:xfrm>
          <a:custGeom>
            <a:avLst/>
            <a:gdLst/>
            <a:ahLst/>
            <a:cxnLst/>
            <a:rect l="l" t="t" r="r" b="b"/>
            <a:pathLst>
              <a:path w="3938337" h="3321595">
                <a:moveTo>
                  <a:pt x="412520" y="0"/>
                </a:moveTo>
                <a:lnTo>
                  <a:pt x="3217629" y="0"/>
                </a:lnTo>
                <a:lnTo>
                  <a:pt x="3871410" y="0"/>
                </a:lnTo>
                <a:lnTo>
                  <a:pt x="3938337" y="0"/>
                </a:lnTo>
                <a:lnTo>
                  <a:pt x="3938337" y="59511"/>
                </a:lnTo>
                <a:lnTo>
                  <a:pt x="3938337" y="699247"/>
                </a:lnTo>
                <a:lnTo>
                  <a:pt x="3938337" y="2518435"/>
                </a:lnTo>
                <a:lnTo>
                  <a:pt x="3856842" y="2618704"/>
                </a:lnTo>
                <a:cubicBezTo>
                  <a:pt x="3439614" y="3108658"/>
                  <a:pt x="2979779" y="3321595"/>
                  <a:pt x="2362292" y="3321595"/>
                </a:cubicBezTo>
                <a:cubicBezTo>
                  <a:pt x="1899140" y="3321595"/>
                  <a:pt x="1559319" y="3095023"/>
                  <a:pt x="1093716" y="2749441"/>
                </a:cubicBezTo>
                <a:cubicBezTo>
                  <a:pt x="1041701" y="2710827"/>
                  <a:pt x="989684" y="2672676"/>
                  <a:pt x="939333" y="2635829"/>
                </a:cubicBezTo>
                <a:cubicBezTo>
                  <a:pt x="666418" y="2435869"/>
                  <a:pt x="408686" y="2246981"/>
                  <a:pt x="237160" y="2041901"/>
                </a:cubicBezTo>
                <a:cubicBezTo>
                  <a:pt x="73176" y="1845849"/>
                  <a:pt x="0" y="1649145"/>
                  <a:pt x="0" y="1404055"/>
                </a:cubicBezTo>
                <a:cubicBezTo>
                  <a:pt x="0" y="866538"/>
                  <a:pt x="144750" y="376466"/>
                  <a:pt x="410955" y="1974"/>
                </a:cubicBezTo>
                <a:close/>
              </a:path>
            </a:pathLst>
          </a:custGeom>
        </p:spPr>
      </p:pic>
      <p:sp>
        <p:nvSpPr>
          <p:cNvPr id="90" name="Freeform: Shape 89">
            <a:extLst>
              <a:ext uri="{FF2B5EF4-FFF2-40B4-BE49-F238E27FC236}">
                <a16:creationId xmlns:a16="http://schemas.microsoft.com/office/drawing/2014/main" id="{C24CD456-79B8-4425-95A0-5344971EA3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76470"/>
            <a:ext cx="4211054" cy="5181530"/>
          </a:xfrm>
          <a:custGeom>
            <a:avLst/>
            <a:gdLst>
              <a:gd name="connsiteX0" fmla="*/ 1165310 w 4211054"/>
              <a:gd name="connsiteY0" fmla="*/ 990 h 5181530"/>
              <a:gd name="connsiteX1" fmla="*/ 2418078 w 4211054"/>
              <a:gd name="connsiteY1" fmla="*/ 367333 h 5181530"/>
              <a:gd name="connsiteX2" fmla="*/ 3861693 w 4211054"/>
              <a:gd name="connsiteY2" fmla="*/ 4749397 h 5181530"/>
              <a:gd name="connsiteX3" fmla="*/ 3592887 w 4211054"/>
              <a:gd name="connsiteY3" fmla="*/ 5091022 h 5181530"/>
              <a:gd name="connsiteX4" fmla="*/ 3483152 w 4211054"/>
              <a:gd name="connsiteY4" fmla="*/ 5181530 h 5181530"/>
              <a:gd name="connsiteX5" fmla="*/ 0 w 4211054"/>
              <a:gd name="connsiteY5" fmla="*/ 5181530 h 5181530"/>
              <a:gd name="connsiteX6" fmla="*/ 0 w 4211054"/>
              <a:gd name="connsiteY6" fmla="*/ 5181528 h 5181530"/>
              <a:gd name="connsiteX7" fmla="*/ 2981677 w 4211054"/>
              <a:gd name="connsiteY7" fmla="*/ 5181528 h 5181530"/>
              <a:gd name="connsiteX8" fmla="*/ 3028606 w 4211054"/>
              <a:gd name="connsiteY8" fmla="*/ 5160626 h 5181530"/>
              <a:gd name="connsiteX9" fmla="*/ 3747110 w 4211054"/>
              <a:gd name="connsiteY9" fmla="*/ 4553549 h 5181530"/>
              <a:gd name="connsiteX10" fmla="*/ 2353269 w 4211054"/>
              <a:gd name="connsiteY10" fmla="*/ 527791 h 5181530"/>
              <a:gd name="connsiteX11" fmla="*/ 1162923 w 4211054"/>
              <a:gd name="connsiteY11" fmla="*/ 185179 h 5181530"/>
              <a:gd name="connsiteX12" fmla="*/ 80119 w 4211054"/>
              <a:gd name="connsiteY12" fmla="*/ 399295 h 5181530"/>
              <a:gd name="connsiteX13" fmla="*/ 0 w 4211054"/>
              <a:gd name="connsiteY13" fmla="*/ 438059 h 5181530"/>
              <a:gd name="connsiteX14" fmla="*/ 0 w 4211054"/>
              <a:gd name="connsiteY14" fmla="*/ 251609 h 5181530"/>
              <a:gd name="connsiteX15" fmla="*/ 158783 w 4211054"/>
              <a:gd name="connsiteY15" fmla="*/ 182603 h 5181530"/>
              <a:gd name="connsiteX16" fmla="*/ 1165310 w 4211054"/>
              <a:gd name="connsiteY16" fmla="*/ 990 h 5181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11054" h="5181530">
                <a:moveTo>
                  <a:pt x="1165310" y="990"/>
                </a:moveTo>
                <a:cubicBezTo>
                  <a:pt x="1578456" y="12730"/>
                  <a:pt x="2002082" y="129252"/>
                  <a:pt x="2418078" y="367333"/>
                </a:cubicBezTo>
                <a:cubicBezTo>
                  <a:pt x="3905879" y="1218825"/>
                  <a:pt x="4719574" y="3276464"/>
                  <a:pt x="3861693" y="4749397"/>
                </a:cubicBezTo>
                <a:cubicBezTo>
                  <a:pt x="3781266" y="4887488"/>
                  <a:pt x="3691172" y="4998345"/>
                  <a:pt x="3592887" y="5091022"/>
                </a:cubicBezTo>
                <a:lnTo>
                  <a:pt x="3483152" y="5181530"/>
                </a:lnTo>
                <a:lnTo>
                  <a:pt x="0" y="5181530"/>
                </a:lnTo>
                <a:lnTo>
                  <a:pt x="0" y="5181528"/>
                </a:lnTo>
                <a:lnTo>
                  <a:pt x="2981677" y="5181528"/>
                </a:lnTo>
                <a:lnTo>
                  <a:pt x="3028606" y="5160626"/>
                </a:lnTo>
                <a:cubicBezTo>
                  <a:pt x="3311277" y="5028098"/>
                  <a:pt x="3558318" y="4869020"/>
                  <a:pt x="3747110" y="4553549"/>
                </a:cubicBezTo>
                <a:cubicBezTo>
                  <a:pt x="4552598" y="3207566"/>
                  <a:pt x="3769268" y="1316508"/>
                  <a:pt x="2353269" y="527791"/>
                </a:cubicBezTo>
                <a:cubicBezTo>
                  <a:pt x="1957349" y="307263"/>
                  <a:pt x="1554872" y="198154"/>
                  <a:pt x="1162923" y="185179"/>
                </a:cubicBezTo>
                <a:cubicBezTo>
                  <a:pt x="787306" y="172747"/>
                  <a:pt x="421359" y="248602"/>
                  <a:pt x="80119" y="399295"/>
                </a:cubicBezTo>
                <a:lnTo>
                  <a:pt x="0" y="438059"/>
                </a:lnTo>
                <a:lnTo>
                  <a:pt x="0" y="251609"/>
                </a:lnTo>
                <a:lnTo>
                  <a:pt x="158783" y="182603"/>
                </a:lnTo>
                <a:cubicBezTo>
                  <a:pt x="479801" y="54981"/>
                  <a:pt x="818871" y="-8854"/>
                  <a:pt x="1165310" y="99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92" name="Freeform: Shape 91">
            <a:extLst>
              <a:ext uri="{FF2B5EF4-FFF2-40B4-BE49-F238E27FC236}">
                <a16:creationId xmlns:a16="http://schemas.microsoft.com/office/drawing/2014/main" id="{3C9C3854-C672-47D2-8FD3-15A88F6CE9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63824" y="-15902"/>
            <a:ext cx="4289727" cy="2866417"/>
          </a:xfrm>
          <a:custGeom>
            <a:avLst/>
            <a:gdLst>
              <a:gd name="connsiteX0" fmla="*/ 237339 w 4130517"/>
              <a:gd name="connsiteY0" fmla="*/ 0 h 2806419"/>
              <a:gd name="connsiteX1" fmla="*/ 3997489 w 4130517"/>
              <a:gd name="connsiteY1" fmla="*/ 0 h 2806419"/>
              <a:gd name="connsiteX2" fmla="*/ 4006148 w 4130517"/>
              <a:gd name="connsiteY2" fmla="*/ 24333 h 2806419"/>
              <a:gd name="connsiteX3" fmla="*/ 4130517 w 4130517"/>
              <a:gd name="connsiteY3" fmla="*/ 887307 h 2806419"/>
              <a:gd name="connsiteX4" fmla="*/ 3915925 w 4130517"/>
              <a:gd name="connsiteY4" fmla="*/ 1525677 h 2806419"/>
              <a:gd name="connsiteX5" fmla="*/ 3280571 w 4130517"/>
              <a:gd name="connsiteY5" fmla="*/ 2120090 h 2806419"/>
              <a:gd name="connsiteX6" fmla="*/ 3140878 w 4130517"/>
              <a:gd name="connsiteY6" fmla="*/ 2233796 h 2806419"/>
              <a:gd name="connsiteX7" fmla="*/ 1993019 w 4130517"/>
              <a:gd name="connsiteY7" fmla="*/ 2806419 h 2806419"/>
              <a:gd name="connsiteX8" fmla="*/ 480948 w 4130517"/>
              <a:gd name="connsiteY8" fmla="*/ 1875638 h 2806419"/>
              <a:gd name="connsiteX9" fmla="*/ 319805 w 4130517"/>
              <a:gd name="connsiteY9" fmla="*/ 1637519 h 2806419"/>
              <a:gd name="connsiteX10" fmla="*/ 0 w 4130517"/>
              <a:gd name="connsiteY10" fmla="*/ 887307 h 2806419"/>
              <a:gd name="connsiteX11" fmla="*/ 193231 w 4130517"/>
              <a:gd name="connsiteY11" fmla="*/ 79360 h 2806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130517" h="2806419">
                <a:moveTo>
                  <a:pt x="237339" y="0"/>
                </a:moveTo>
                <a:lnTo>
                  <a:pt x="3997489" y="0"/>
                </a:lnTo>
                <a:lnTo>
                  <a:pt x="4006148" y="24333"/>
                </a:lnTo>
                <a:cubicBezTo>
                  <a:pt x="4087750" y="288004"/>
                  <a:pt x="4130517" y="579903"/>
                  <a:pt x="4130517" y="887307"/>
                </a:cubicBezTo>
                <a:cubicBezTo>
                  <a:pt x="4130517" y="1132599"/>
                  <a:pt x="4064304" y="1329464"/>
                  <a:pt x="3915925" y="1525677"/>
                </a:cubicBezTo>
                <a:cubicBezTo>
                  <a:pt x="3760721" y="1730924"/>
                  <a:pt x="3527514" y="1919967"/>
                  <a:pt x="3280571" y="2120090"/>
                </a:cubicBezTo>
                <a:cubicBezTo>
                  <a:pt x="3235011" y="2156968"/>
                  <a:pt x="3187944" y="2195151"/>
                  <a:pt x="3140878" y="2233796"/>
                </a:cubicBezTo>
                <a:cubicBezTo>
                  <a:pt x="2719582" y="2579662"/>
                  <a:pt x="2412097" y="2806419"/>
                  <a:pt x="1993019" y="2806419"/>
                </a:cubicBezTo>
                <a:cubicBezTo>
                  <a:pt x="1354472" y="2806419"/>
                  <a:pt x="902244" y="2528070"/>
                  <a:pt x="480948" y="1875638"/>
                </a:cubicBezTo>
                <a:cubicBezTo>
                  <a:pt x="425816" y="1790244"/>
                  <a:pt x="371924" y="1712578"/>
                  <a:pt x="319805" y="1637519"/>
                </a:cubicBezTo>
                <a:cubicBezTo>
                  <a:pt x="103795" y="1326296"/>
                  <a:pt x="0" y="1164446"/>
                  <a:pt x="0" y="887307"/>
                </a:cubicBezTo>
                <a:cubicBezTo>
                  <a:pt x="0" y="612125"/>
                  <a:pt x="65060" y="340293"/>
                  <a:pt x="193231" y="79360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94" name="Freeform: Shape 93">
            <a:extLst>
              <a:ext uri="{FF2B5EF4-FFF2-40B4-BE49-F238E27FC236}">
                <a16:creationId xmlns:a16="http://schemas.microsoft.com/office/drawing/2014/main" id="{AE886DDB-D248-47D2-9A3C-8E203F697C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36555" y="1"/>
            <a:ext cx="3997527" cy="2646947"/>
          </a:xfrm>
          <a:custGeom>
            <a:avLst/>
            <a:gdLst>
              <a:gd name="connsiteX0" fmla="*/ 478501 w 3997527"/>
              <a:gd name="connsiteY0" fmla="*/ 2 h 2646947"/>
              <a:gd name="connsiteX1" fmla="*/ 382993 w 3997527"/>
              <a:gd name="connsiteY1" fmla="*/ 123929 h 2646947"/>
              <a:gd name="connsiteX2" fmla="*/ 290041 w 3997527"/>
              <a:gd name="connsiteY2" fmla="*/ 274421 h 2646947"/>
              <a:gd name="connsiteX3" fmla="*/ 117491 w 3997527"/>
              <a:gd name="connsiteY3" fmla="*/ 923641 h 2646947"/>
              <a:gd name="connsiteX4" fmla="*/ 403069 w 3997527"/>
              <a:gd name="connsiteY4" fmla="*/ 1526467 h 2646947"/>
              <a:gd name="connsiteX5" fmla="*/ 546966 w 3997527"/>
              <a:gd name="connsiteY5" fmla="*/ 1717806 h 2646947"/>
              <a:gd name="connsiteX6" fmla="*/ 1897207 w 3997527"/>
              <a:gd name="connsiteY6" fmla="*/ 2465727 h 2646947"/>
              <a:gd name="connsiteX7" fmla="*/ 2922217 w 3997527"/>
              <a:gd name="connsiteY7" fmla="*/ 2005601 h 2646947"/>
              <a:gd name="connsiteX8" fmla="*/ 3046959 w 3997527"/>
              <a:gd name="connsiteY8" fmla="*/ 1914233 h 2646947"/>
              <a:gd name="connsiteX9" fmla="*/ 3614314 w 3997527"/>
              <a:gd name="connsiteY9" fmla="*/ 1436596 h 2646947"/>
              <a:gd name="connsiteX10" fmla="*/ 3805939 w 3997527"/>
              <a:gd name="connsiteY10" fmla="*/ 923641 h 2646947"/>
              <a:gd name="connsiteX11" fmla="*/ 3633781 w 3997527"/>
              <a:gd name="connsiteY11" fmla="*/ 75714 h 2646947"/>
              <a:gd name="connsiteX12" fmla="*/ 3595267 w 3997527"/>
              <a:gd name="connsiteY12" fmla="*/ 2 h 2646947"/>
              <a:gd name="connsiteX13" fmla="*/ 292993 w 3997527"/>
              <a:gd name="connsiteY13" fmla="*/ 0 h 2646947"/>
              <a:gd name="connsiteX14" fmla="*/ 3828920 w 3997527"/>
              <a:gd name="connsiteY14" fmla="*/ 0 h 2646947"/>
              <a:gd name="connsiteX15" fmla="*/ 3877162 w 3997527"/>
              <a:gd name="connsiteY15" fmla="*/ 126877 h 2646947"/>
              <a:gd name="connsiteX16" fmla="*/ 3997527 w 3997527"/>
              <a:gd name="connsiteY16" fmla="*/ 908578 h 2646947"/>
              <a:gd name="connsiteX17" fmla="*/ 3789844 w 3997527"/>
              <a:gd name="connsiteY17" fmla="*/ 1486825 h 2646947"/>
              <a:gd name="connsiteX18" fmla="*/ 3174946 w 3997527"/>
              <a:gd name="connsiteY18" fmla="*/ 2025257 h 2646947"/>
              <a:gd name="connsiteX19" fmla="*/ 3039752 w 3997527"/>
              <a:gd name="connsiteY19" fmla="*/ 2128254 h 2646947"/>
              <a:gd name="connsiteX20" fmla="*/ 1928850 w 3997527"/>
              <a:gd name="connsiteY20" fmla="*/ 2646947 h 2646947"/>
              <a:gd name="connsiteX21" fmla="*/ 465463 w 3997527"/>
              <a:gd name="connsiteY21" fmla="*/ 1803828 h 2646947"/>
              <a:gd name="connsiteX22" fmla="*/ 309508 w 3997527"/>
              <a:gd name="connsiteY22" fmla="*/ 1588134 h 2646947"/>
              <a:gd name="connsiteX23" fmla="*/ 0 w 3997527"/>
              <a:gd name="connsiteY23" fmla="*/ 908578 h 2646947"/>
              <a:gd name="connsiteX24" fmla="*/ 187010 w 3997527"/>
              <a:gd name="connsiteY24" fmla="*/ 176721 h 2646947"/>
              <a:gd name="connsiteX25" fmla="*/ 287750 w 3997527"/>
              <a:gd name="connsiteY25" fmla="*/ 7075 h 2646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3997527" h="2646947">
                <a:moveTo>
                  <a:pt x="478501" y="2"/>
                </a:moveTo>
                <a:lnTo>
                  <a:pt x="382993" y="123929"/>
                </a:lnTo>
                <a:cubicBezTo>
                  <a:pt x="349048" y="172951"/>
                  <a:pt x="318041" y="223144"/>
                  <a:pt x="290041" y="274421"/>
                </a:cubicBezTo>
                <a:cubicBezTo>
                  <a:pt x="175588" y="484093"/>
                  <a:pt x="117491" y="702521"/>
                  <a:pt x="117491" y="923641"/>
                </a:cubicBezTo>
                <a:cubicBezTo>
                  <a:pt x="117491" y="1146334"/>
                  <a:pt x="210177" y="1276386"/>
                  <a:pt x="403069" y="1526467"/>
                </a:cubicBezTo>
                <a:cubicBezTo>
                  <a:pt x="449609" y="1586781"/>
                  <a:pt x="497735" y="1649187"/>
                  <a:pt x="546966" y="1717806"/>
                </a:cubicBezTo>
                <a:cubicBezTo>
                  <a:pt x="923173" y="2242063"/>
                  <a:pt x="1327000" y="2465727"/>
                  <a:pt x="1897207" y="2465727"/>
                </a:cubicBezTo>
                <a:cubicBezTo>
                  <a:pt x="2271434" y="2465727"/>
                  <a:pt x="2546010" y="2283518"/>
                  <a:pt x="2922217" y="2005601"/>
                </a:cubicBezTo>
                <a:cubicBezTo>
                  <a:pt x="2964245" y="1974547"/>
                  <a:pt x="3006275" y="1943867"/>
                  <a:pt x="3046959" y="1914233"/>
                </a:cubicBezTo>
                <a:cubicBezTo>
                  <a:pt x="3267474" y="1753426"/>
                  <a:pt x="3475721" y="1601521"/>
                  <a:pt x="3614314" y="1436596"/>
                </a:cubicBezTo>
                <a:cubicBezTo>
                  <a:pt x="3746813" y="1278931"/>
                  <a:pt x="3805939" y="1120743"/>
                  <a:pt x="3805939" y="923641"/>
                </a:cubicBezTo>
                <a:cubicBezTo>
                  <a:pt x="3805939" y="614875"/>
                  <a:pt x="3746267" y="325578"/>
                  <a:pt x="3633781" y="75714"/>
                </a:cubicBezTo>
                <a:lnTo>
                  <a:pt x="3595267" y="2"/>
                </a:lnTo>
                <a:close/>
                <a:moveTo>
                  <a:pt x="292993" y="0"/>
                </a:moveTo>
                <a:lnTo>
                  <a:pt x="3828920" y="0"/>
                </a:lnTo>
                <a:lnTo>
                  <a:pt x="3877162" y="126877"/>
                </a:lnTo>
                <a:cubicBezTo>
                  <a:pt x="3956137" y="365716"/>
                  <a:pt x="3997527" y="630123"/>
                  <a:pt x="3997527" y="908578"/>
                </a:cubicBezTo>
                <a:cubicBezTo>
                  <a:pt x="3997527" y="1130767"/>
                  <a:pt x="3933446" y="1309091"/>
                  <a:pt x="3789844" y="1486825"/>
                </a:cubicBezTo>
                <a:cubicBezTo>
                  <a:pt x="3639637" y="1672742"/>
                  <a:pt x="3413939" y="1843981"/>
                  <a:pt x="3174946" y="2025257"/>
                </a:cubicBezTo>
                <a:cubicBezTo>
                  <a:pt x="3130853" y="2058662"/>
                  <a:pt x="3085302" y="2093247"/>
                  <a:pt x="3039752" y="2128254"/>
                </a:cubicBezTo>
                <a:cubicBezTo>
                  <a:pt x="2632020" y="2441546"/>
                  <a:pt x="2334435" y="2646947"/>
                  <a:pt x="1928850" y="2646947"/>
                </a:cubicBezTo>
                <a:cubicBezTo>
                  <a:pt x="1310863" y="2646947"/>
                  <a:pt x="873195" y="2394813"/>
                  <a:pt x="465463" y="1803828"/>
                </a:cubicBezTo>
                <a:cubicBezTo>
                  <a:pt x="412107" y="1726474"/>
                  <a:pt x="359949" y="1656124"/>
                  <a:pt x="309508" y="1588134"/>
                </a:cubicBezTo>
                <a:cubicBezTo>
                  <a:pt x="100453" y="1306222"/>
                  <a:pt x="0" y="1159615"/>
                  <a:pt x="0" y="908578"/>
                </a:cubicBezTo>
                <a:cubicBezTo>
                  <a:pt x="0" y="659312"/>
                  <a:pt x="62965" y="413080"/>
                  <a:pt x="187010" y="176721"/>
                </a:cubicBezTo>
                <a:cubicBezTo>
                  <a:pt x="217356" y="118918"/>
                  <a:pt x="250961" y="62336"/>
                  <a:pt x="287750" y="7075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96" name="Freeform: Shape 95">
            <a:extLst>
              <a:ext uri="{FF2B5EF4-FFF2-40B4-BE49-F238E27FC236}">
                <a16:creationId xmlns:a16="http://schemas.microsoft.com/office/drawing/2014/main" id="{F36FEC56-B33E-40ED-923C-498D3BEEEC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0471" y="1473959"/>
            <a:ext cx="4454769" cy="5404513"/>
          </a:xfrm>
          <a:custGeom>
            <a:avLst/>
            <a:gdLst>
              <a:gd name="connsiteX0" fmla="*/ 1149113 w 4454769"/>
              <a:gd name="connsiteY0" fmla="*/ 1055 h 5404513"/>
              <a:gd name="connsiteX1" fmla="*/ 2508788 w 4454769"/>
              <a:gd name="connsiteY1" fmla="*/ 391365 h 5404513"/>
              <a:gd name="connsiteX2" fmla="*/ 4075595 w 4454769"/>
              <a:gd name="connsiteY2" fmla="*/ 5060115 h 5404513"/>
              <a:gd name="connsiteX3" fmla="*/ 3862163 w 4454769"/>
              <a:gd name="connsiteY3" fmla="*/ 5346252 h 5404513"/>
              <a:gd name="connsiteX4" fmla="*/ 3803547 w 4454769"/>
              <a:gd name="connsiteY4" fmla="*/ 5404513 h 5404513"/>
              <a:gd name="connsiteX5" fmla="*/ 0 w 4454769"/>
              <a:gd name="connsiteY5" fmla="*/ 5404513 h 5404513"/>
              <a:gd name="connsiteX6" fmla="*/ 0 w 4454769"/>
              <a:gd name="connsiteY6" fmla="*/ 218736 h 5404513"/>
              <a:gd name="connsiteX7" fmla="*/ 56694 w 4454769"/>
              <a:gd name="connsiteY7" fmla="*/ 194549 h 5404513"/>
              <a:gd name="connsiteX8" fmla="*/ 1149113 w 4454769"/>
              <a:gd name="connsiteY8" fmla="*/ 1055 h 540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54769" h="5404513">
                <a:moveTo>
                  <a:pt x="1149113" y="1055"/>
                </a:moveTo>
                <a:cubicBezTo>
                  <a:pt x="1597515" y="13563"/>
                  <a:pt x="2057293" y="137708"/>
                  <a:pt x="2508788" y="391365"/>
                </a:cubicBezTo>
                <a:cubicBezTo>
                  <a:pt x="4123552" y="1298564"/>
                  <a:pt x="5006684" y="3490819"/>
                  <a:pt x="4075595" y="5060115"/>
                </a:cubicBezTo>
                <a:cubicBezTo>
                  <a:pt x="4010128" y="5170459"/>
                  <a:pt x="3938758" y="5264482"/>
                  <a:pt x="3862163" y="5346252"/>
                </a:cubicBezTo>
                <a:lnTo>
                  <a:pt x="3803547" y="5404513"/>
                </a:lnTo>
                <a:lnTo>
                  <a:pt x="0" y="5404513"/>
                </a:lnTo>
                <a:lnTo>
                  <a:pt x="0" y="218736"/>
                </a:lnTo>
                <a:lnTo>
                  <a:pt x="56694" y="194549"/>
                </a:lnTo>
                <a:cubicBezTo>
                  <a:pt x="405107" y="58578"/>
                  <a:pt x="773111" y="-9433"/>
                  <a:pt x="1149113" y="1055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8" name="Freeform: Shape 97">
            <a:extLst>
              <a:ext uri="{FF2B5EF4-FFF2-40B4-BE49-F238E27FC236}">
                <a16:creationId xmlns:a16="http://schemas.microsoft.com/office/drawing/2014/main" id="{D99B66FE-83E7-4E7B-9C00-1A61ADF87F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51951" y="-11953"/>
            <a:ext cx="4152001" cy="3562347"/>
          </a:xfrm>
          <a:custGeom>
            <a:avLst/>
            <a:gdLst>
              <a:gd name="connsiteX0" fmla="*/ 305212 w 4069058"/>
              <a:gd name="connsiteY0" fmla="*/ 0 h 3547008"/>
              <a:gd name="connsiteX1" fmla="*/ 4069058 w 4069058"/>
              <a:gd name="connsiteY1" fmla="*/ 0 h 3547008"/>
              <a:gd name="connsiteX2" fmla="*/ 4069058 w 4069058"/>
              <a:gd name="connsiteY2" fmla="*/ 2865785 h 3547008"/>
              <a:gd name="connsiteX3" fmla="*/ 3996814 w 4069058"/>
              <a:gd name="connsiteY3" fmla="*/ 2947457 h 3547008"/>
              <a:gd name="connsiteX4" fmla="*/ 2732780 w 4069058"/>
              <a:gd name="connsiteY4" fmla="*/ 3541640 h 3547008"/>
              <a:gd name="connsiteX5" fmla="*/ 1317550 w 4069058"/>
              <a:gd name="connsiteY5" fmla="*/ 3015110 h 3547008"/>
              <a:gd name="connsiteX6" fmla="*/ 1140977 w 4069058"/>
              <a:gd name="connsiteY6" fmla="*/ 2901419 h 3547008"/>
              <a:gd name="connsiteX7" fmla="*/ 330269 w 4069058"/>
              <a:gd name="connsiteY7" fmla="*/ 2297252 h 3547008"/>
              <a:gd name="connsiteX8" fmla="*/ 13299 w 4069058"/>
              <a:gd name="connsiteY8" fmla="*/ 1599966 h 3547008"/>
              <a:gd name="connsiteX9" fmla="*/ 217457 w 4069058"/>
              <a:gd name="connsiteY9" fmla="*/ 178659 h 3547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69058" h="3547008">
                <a:moveTo>
                  <a:pt x="305212" y="0"/>
                </a:moveTo>
                <a:lnTo>
                  <a:pt x="4069058" y="0"/>
                </a:lnTo>
                <a:lnTo>
                  <a:pt x="4069058" y="2865785"/>
                </a:lnTo>
                <a:lnTo>
                  <a:pt x="3996814" y="2947457"/>
                </a:lnTo>
                <a:cubicBezTo>
                  <a:pt x="3654887" y="3311545"/>
                  <a:pt x="3252443" y="3496175"/>
                  <a:pt x="2732780" y="3541640"/>
                </a:cubicBezTo>
                <a:cubicBezTo>
                  <a:pt x="2236701" y="3585041"/>
                  <a:pt x="1850359" y="3361306"/>
                  <a:pt x="1317550" y="3015110"/>
                </a:cubicBezTo>
                <a:cubicBezTo>
                  <a:pt x="1258026" y="2976425"/>
                  <a:pt x="1198546" y="2938265"/>
                  <a:pt x="1140977" y="2901419"/>
                </a:cubicBezTo>
                <a:cubicBezTo>
                  <a:pt x="828927" y="2701433"/>
                  <a:pt x="534230" y="2512513"/>
                  <a:pt x="330269" y="2297252"/>
                </a:cubicBezTo>
                <a:cubicBezTo>
                  <a:pt x="135278" y="2091465"/>
                  <a:pt x="37487" y="1876435"/>
                  <a:pt x="13299" y="1599966"/>
                </a:cubicBezTo>
                <a:cubicBezTo>
                  <a:pt x="-32170" y="1080250"/>
                  <a:pt x="39709" y="589889"/>
                  <a:pt x="217457" y="178659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00" name="Freeform: Shape 99">
            <a:extLst>
              <a:ext uri="{FF2B5EF4-FFF2-40B4-BE49-F238E27FC236}">
                <a16:creationId xmlns:a16="http://schemas.microsoft.com/office/drawing/2014/main" id="{7EB76DC5-F703-43FB-A5D9-A9ADE420A1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253663" y="0"/>
            <a:ext cx="3938337" cy="3321595"/>
          </a:xfrm>
          <a:custGeom>
            <a:avLst/>
            <a:gdLst>
              <a:gd name="connsiteX0" fmla="*/ 1166365 w 3938337"/>
              <a:gd name="connsiteY0" fmla="*/ 0 h 3321595"/>
              <a:gd name="connsiteX1" fmla="*/ 107576 w 3938337"/>
              <a:gd name="connsiteY1" fmla="*/ 0 h 3321595"/>
              <a:gd name="connsiteX2" fmla="*/ 66927 w 3938337"/>
              <a:gd name="connsiteY2" fmla="*/ 0 h 3321595"/>
              <a:gd name="connsiteX3" fmla="*/ 0 w 3938337"/>
              <a:gd name="connsiteY3" fmla="*/ 0 h 3321595"/>
              <a:gd name="connsiteX4" fmla="*/ 0 w 3938337"/>
              <a:gd name="connsiteY4" fmla="*/ 59511 h 3321595"/>
              <a:gd name="connsiteX5" fmla="*/ 0 w 3938337"/>
              <a:gd name="connsiteY5" fmla="*/ 155390 h 3321595"/>
              <a:gd name="connsiteX6" fmla="*/ 0 w 3938337"/>
              <a:gd name="connsiteY6" fmla="*/ 901114 h 3321595"/>
              <a:gd name="connsiteX7" fmla="*/ 4 w 3938337"/>
              <a:gd name="connsiteY7" fmla="*/ 901114 h 3321595"/>
              <a:gd name="connsiteX8" fmla="*/ 4 w 3938337"/>
              <a:gd name="connsiteY8" fmla="*/ 471771 h 3321595"/>
              <a:gd name="connsiteX9" fmla="*/ 50187 w 3938337"/>
              <a:gd name="connsiteY9" fmla="*/ 407556 h 3321595"/>
              <a:gd name="connsiteX10" fmla="*/ 352921 w 3938337"/>
              <a:gd name="connsiteY10" fmla="*/ 118259 h 3321595"/>
              <a:gd name="connsiteX11" fmla="*/ 514890 w 3938337"/>
              <a:gd name="connsiteY11" fmla="*/ 2 h 3321595"/>
              <a:gd name="connsiteX12" fmla="*/ 1166365 w 3938337"/>
              <a:gd name="connsiteY12" fmla="*/ 2 h 3321595"/>
              <a:gd name="connsiteX13" fmla="*/ 3525817 w 3938337"/>
              <a:gd name="connsiteY13" fmla="*/ 0 h 3321595"/>
              <a:gd name="connsiteX14" fmla="*/ 3384145 w 3938337"/>
              <a:gd name="connsiteY14" fmla="*/ 0 h 3321595"/>
              <a:gd name="connsiteX15" fmla="*/ 3385646 w 3938337"/>
              <a:gd name="connsiteY15" fmla="*/ 1904 h 3321595"/>
              <a:gd name="connsiteX16" fmla="*/ 3780089 w 3938337"/>
              <a:gd name="connsiteY16" fmla="*/ 1354125 h 3321595"/>
              <a:gd name="connsiteX17" fmla="*/ 3552458 w 3938337"/>
              <a:gd name="connsiteY17" fmla="*/ 1969288 h 3321595"/>
              <a:gd name="connsiteX18" fmla="*/ 3414534 w 3938337"/>
              <a:gd name="connsiteY18" fmla="*/ 2115111 h 3321595"/>
              <a:gd name="connsiteX19" fmla="*/ 3395732 w 3938337"/>
              <a:gd name="connsiteY19" fmla="*/ 2131585 h 3321595"/>
              <a:gd name="connsiteX20" fmla="*/ 3390273 w 3938337"/>
              <a:gd name="connsiteY20" fmla="*/ 2137223 h 3321595"/>
              <a:gd name="connsiteX21" fmla="*/ 3348116 w 3938337"/>
              <a:gd name="connsiteY21" fmla="*/ 2173305 h 3321595"/>
              <a:gd name="connsiteX22" fmla="*/ 3251972 w 3938337"/>
              <a:gd name="connsiteY22" fmla="*/ 2257543 h 3321595"/>
              <a:gd name="connsiteX23" fmla="*/ 2878500 w 3938337"/>
              <a:gd name="connsiteY23" fmla="*/ 2542096 h 3321595"/>
              <a:gd name="connsiteX24" fmla="*/ 2730320 w 3938337"/>
              <a:gd name="connsiteY24" fmla="*/ 2651667 h 3321595"/>
              <a:gd name="connsiteX25" fmla="*/ 1512716 w 3938337"/>
              <a:gd name="connsiteY25" fmla="*/ 3203474 h 3321595"/>
              <a:gd name="connsiteX26" fmla="*/ 78219 w 3938337"/>
              <a:gd name="connsiteY26" fmla="*/ 2525579 h 3321595"/>
              <a:gd name="connsiteX27" fmla="*/ 0 w 3938337"/>
              <a:gd name="connsiteY27" fmla="*/ 2428877 h 3321595"/>
              <a:gd name="connsiteX28" fmla="*/ 0 w 3938337"/>
              <a:gd name="connsiteY28" fmla="*/ 2518435 h 3321595"/>
              <a:gd name="connsiteX29" fmla="*/ 81495 w 3938337"/>
              <a:gd name="connsiteY29" fmla="*/ 2618704 h 3321595"/>
              <a:gd name="connsiteX30" fmla="*/ 1576046 w 3938337"/>
              <a:gd name="connsiteY30" fmla="*/ 3321595 h 3321595"/>
              <a:gd name="connsiteX31" fmla="*/ 2844621 w 3938337"/>
              <a:gd name="connsiteY31" fmla="*/ 2749441 h 3321595"/>
              <a:gd name="connsiteX32" fmla="*/ 2999005 w 3938337"/>
              <a:gd name="connsiteY32" fmla="*/ 2635829 h 3321595"/>
              <a:gd name="connsiteX33" fmla="*/ 3701177 w 3938337"/>
              <a:gd name="connsiteY33" fmla="*/ 2041901 h 3321595"/>
              <a:gd name="connsiteX34" fmla="*/ 3938337 w 3938337"/>
              <a:gd name="connsiteY34" fmla="*/ 1404055 h 3321595"/>
              <a:gd name="connsiteX35" fmla="*/ 3527383 w 3938337"/>
              <a:gd name="connsiteY35" fmla="*/ 1974 h 3321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938337" h="3321595">
                <a:moveTo>
                  <a:pt x="1166365" y="0"/>
                </a:moveTo>
                <a:lnTo>
                  <a:pt x="107576" y="0"/>
                </a:lnTo>
                <a:lnTo>
                  <a:pt x="66927" y="0"/>
                </a:lnTo>
                <a:lnTo>
                  <a:pt x="0" y="0"/>
                </a:lnTo>
                <a:lnTo>
                  <a:pt x="0" y="59511"/>
                </a:lnTo>
                <a:lnTo>
                  <a:pt x="0" y="155390"/>
                </a:lnTo>
                <a:lnTo>
                  <a:pt x="0" y="901114"/>
                </a:lnTo>
                <a:lnTo>
                  <a:pt x="4" y="901114"/>
                </a:lnTo>
                <a:lnTo>
                  <a:pt x="4" y="471771"/>
                </a:lnTo>
                <a:lnTo>
                  <a:pt x="50187" y="407556"/>
                </a:lnTo>
                <a:cubicBezTo>
                  <a:pt x="138559" y="305382"/>
                  <a:pt x="239680" y="208703"/>
                  <a:pt x="352921" y="118259"/>
                </a:cubicBezTo>
                <a:lnTo>
                  <a:pt x="514890" y="2"/>
                </a:lnTo>
                <a:lnTo>
                  <a:pt x="1166365" y="2"/>
                </a:lnTo>
                <a:close/>
                <a:moveTo>
                  <a:pt x="3525817" y="0"/>
                </a:moveTo>
                <a:lnTo>
                  <a:pt x="3384145" y="0"/>
                </a:lnTo>
                <a:lnTo>
                  <a:pt x="3385646" y="1904"/>
                </a:lnTo>
                <a:cubicBezTo>
                  <a:pt x="3641155" y="363079"/>
                  <a:pt x="3780089" y="835723"/>
                  <a:pt x="3780089" y="1354125"/>
                </a:cubicBezTo>
                <a:cubicBezTo>
                  <a:pt x="3780089" y="1590500"/>
                  <a:pt x="3709854" y="1780209"/>
                  <a:pt x="3552458" y="1969288"/>
                </a:cubicBezTo>
                <a:cubicBezTo>
                  <a:pt x="3511300" y="2018735"/>
                  <a:pt x="3464970" y="2067206"/>
                  <a:pt x="3414534" y="2115111"/>
                </a:cubicBezTo>
                <a:lnTo>
                  <a:pt x="3395732" y="2131585"/>
                </a:lnTo>
                <a:lnTo>
                  <a:pt x="3390273" y="2137223"/>
                </a:lnTo>
                <a:lnTo>
                  <a:pt x="3348116" y="2173305"/>
                </a:lnTo>
                <a:lnTo>
                  <a:pt x="3251972" y="2257543"/>
                </a:lnTo>
                <a:cubicBezTo>
                  <a:pt x="3136805" y="2351916"/>
                  <a:pt x="3009474" y="2445671"/>
                  <a:pt x="2878500" y="2542096"/>
                </a:cubicBezTo>
                <a:cubicBezTo>
                  <a:pt x="2830172" y="2577632"/>
                  <a:pt x="2780245" y="2614426"/>
                  <a:pt x="2730320" y="2651667"/>
                </a:cubicBezTo>
                <a:cubicBezTo>
                  <a:pt x="2283426" y="2984960"/>
                  <a:pt x="1957258" y="3203474"/>
                  <a:pt x="1512716" y="3203474"/>
                </a:cubicBezTo>
                <a:cubicBezTo>
                  <a:pt x="920041" y="3203474"/>
                  <a:pt x="478682" y="2998110"/>
                  <a:pt x="78219" y="2525579"/>
                </a:cubicBezTo>
                <a:lnTo>
                  <a:pt x="0" y="2428877"/>
                </a:lnTo>
                <a:lnTo>
                  <a:pt x="0" y="2518435"/>
                </a:lnTo>
                <a:lnTo>
                  <a:pt x="81495" y="2618704"/>
                </a:lnTo>
                <a:cubicBezTo>
                  <a:pt x="498723" y="3108658"/>
                  <a:pt x="958559" y="3321595"/>
                  <a:pt x="1576046" y="3321595"/>
                </a:cubicBezTo>
                <a:cubicBezTo>
                  <a:pt x="2039197" y="3321595"/>
                  <a:pt x="2379018" y="3095023"/>
                  <a:pt x="2844621" y="2749441"/>
                </a:cubicBezTo>
                <a:cubicBezTo>
                  <a:pt x="2896636" y="2710827"/>
                  <a:pt x="2948653" y="2672676"/>
                  <a:pt x="2999005" y="2635829"/>
                </a:cubicBezTo>
                <a:cubicBezTo>
                  <a:pt x="3271919" y="2435869"/>
                  <a:pt x="3529651" y="2246981"/>
                  <a:pt x="3701177" y="2041901"/>
                </a:cubicBezTo>
                <a:cubicBezTo>
                  <a:pt x="3865161" y="1845849"/>
                  <a:pt x="3938337" y="1649145"/>
                  <a:pt x="3938337" y="1404055"/>
                </a:cubicBezTo>
                <a:cubicBezTo>
                  <a:pt x="3938337" y="866538"/>
                  <a:pt x="3793587" y="376466"/>
                  <a:pt x="3527383" y="1974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EB57DA-FA89-28DD-50F3-47D3A84E8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>
                <a:latin typeface="Dreaming Outloud Pro"/>
                <a:cs typeface="Dreaming Outloud Pro"/>
              </a:rPr>
              <a:t>What does bullying mean</a:t>
            </a:r>
          </a:p>
        </p:txBody>
      </p:sp>
      <p:sp>
        <p:nvSpPr>
          <p:cNvPr id="5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9F3DEE-FE7D-FB1E-E613-53F7C10FC2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 sz="2200">
                <a:latin typeface="Dreaming Outloud Pro"/>
                <a:cs typeface="Dreaming Outloud Pro"/>
              </a:rPr>
              <a:t>Bullying is hurting someone in different ways like words, online or you can physically bully them.</a:t>
            </a:r>
            <a:endParaRPr lang="en-US" sz="2200">
              <a:latin typeface="Dreaming Outloud Pro"/>
              <a:cs typeface="Dreaming Outloud Pro"/>
            </a:endParaRPr>
          </a:p>
          <a:p>
            <a:pPr marL="0" indent="0">
              <a:buNone/>
            </a:pPr>
            <a:endParaRPr lang="en-GB" sz="2200">
              <a:latin typeface="Courier New"/>
              <a:cs typeface="Dreaming Outloud Pro"/>
            </a:endParaRPr>
          </a:p>
          <a:p>
            <a:pPr marL="0" indent="0">
              <a:buNone/>
            </a:pPr>
            <a:endParaRPr lang="en-GB" sz="2200">
              <a:latin typeface="Dreaming Outloud Pro"/>
              <a:cs typeface="Dreaming Outloud Pro"/>
            </a:endParaRPr>
          </a:p>
        </p:txBody>
      </p:sp>
    </p:spTree>
    <p:extLst>
      <p:ext uri="{BB962C8B-B14F-4D97-AF65-F5344CB8AC3E}">
        <p14:creationId xmlns:p14="http://schemas.microsoft.com/office/powerpoint/2010/main" val="26666993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1DC6ABD-215C-4EA8-A483-CEF5B99AB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57145F-8F0D-B158-AB1B-8E354DA13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609" y="679731"/>
            <a:ext cx="4171994" cy="373654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 to do if you are being bullied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E1B98D-A1F2-08B9-E2D7-41CD138167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9609" y="4685288"/>
            <a:ext cx="4171994" cy="103578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2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 you are being bullied, tell a parent, carer or teacher, don't suffer in silence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AF6A671-C637-4547-85F4-51B6D18813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16432" y="1"/>
            <a:ext cx="2446384" cy="5777808"/>
            <a:chOff x="329184" y="1"/>
            <a:chExt cx="524256" cy="5777808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575CF26-3D3C-4C5A-A2B7-00432016E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77809"/>
              <a:ext cx="521208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9413ED5-9ED4-4772-BCE4-2BCAE6B12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1"/>
              <a:ext cx="524256" cy="55321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86598" y="269324"/>
            <a:ext cx="6116779" cy="620877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top Bullying Flyers Bullying">
            <a:extLst>
              <a:ext uri="{FF2B5EF4-FFF2-40B4-BE49-F238E27FC236}">
                <a16:creationId xmlns:a16="http://schemas.microsoft.com/office/drawing/2014/main" id="{9B3C0821-5C13-0E74-7ADF-512F807E23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2418" y="557360"/>
            <a:ext cx="3985138" cy="5632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154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2" name="Rectangle 51">
            <a:extLst>
              <a:ext uri="{FF2B5EF4-FFF2-40B4-BE49-F238E27FC236}">
                <a16:creationId xmlns:a16="http://schemas.microsoft.com/office/drawing/2014/main" id="{3346177D-ADC4-4968-B747-5CFCD390B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481D6F-64B8-A8BE-E06B-79CC94EB1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6501" y="489508"/>
            <a:ext cx="5754896" cy="1667569"/>
          </a:xfrm>
        </p:spPr>
        <p:txBody>
          <a:bodyPr anchor="b">
            <a:normAutofit/>
          </a:bodyPr>
          <a:lstStyle/>
          <a:p>
            <a:r>
              <a:rPr lang="en-GB" sz="4000">
                <a:latin typeface="Dreaming Outloud Pro"/>
                <a:cs typeface="Dreaming Outloud Pro"/>
              </a:rPr>
              <a:t>The four types of bullying</a:t>
            </a:r>
          </a:p>
        </p:txBody>
      </p:sp>
      <p:pic>
        <p:nvPicPr>
          <p:cNvPr id="4" name="Picture 3" descr="A poster of a group of people&#10;&#10;AI-generated content may be incorrect.">
            <a:extLst>
              <a:ext uri="{FF2B5EF4-FFF2-40B4-BE49-F238E27FC236}">
                <a16:creationId xmlns:a16="http://schemas.microsoft.com/office/drawing/2014/main" id="{45E75DC8-34FF-E175-96AD-82A3383FDE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130" y="1161065"/>
            <a:ext cx="3876165" cy="410417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A73912-A638-1442-79E6-1CAEE2ECF0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6502" y="2405894"/>
            <a:ext cx="5754896" cy="319746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>
                <a:latin typeface="Dreaming Outloud Pro"/>
                <a:ea typeface="Roboto"/>
                <a:cs typeface="Roboto"/>
              </a:rPr>
              <a:t>Verbal Bullying</a:t>
            </a:r>
          </a:p>
          <a:p>
            <a:r>
              <a:rPr lang="en-GB" sz="2000">
                <a:latin typeface="Dreaming Outloud Pro"/>
                <a:ea typeface="Roboto"/>
                <a:cs typeface="Roboto"/>
              </a:rPr>
              <a:t>Physical Bullying</a:t>
            </a:r>
          </a:p>
          <a:p>
            <a:r>
              <a:rPr lang="en-GB" sz="2000">
                <a:latin typeface="Dreaming Outloud Pro"/>
                <a:ea typeface="Roboto"/>
                <a:cs typeface="Roboto"/>
              </a:rPr>
              <a:t>Social Bullying</a:t>
            </a:r>
          </a:p>
          <a:p>
            <a:r>
              <a:rPr lang="en-GB" sz="2000">
                <a:latin typeface="Dreaming Outloud Pro"/>
                <a:ea typeface="Roboto"/>
                <a:cs typeface="Roboto"/>
              </a:rPr>
              <a:t>Cyber Bullying</a:t>
            </a:r>
            <a:endParaRPr lang="en-GB" sz="2000">
              <a:latin typeface="Dreaming Outloud Pro"/>
              <a:cs typeface="Dreaming Outloud Pro"/>
            </a:endParaRPr>
          </a:p>
          <a:p>
            <a:endParaRPr lang="en-GB" sz="200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844A943-BF79-4FEA-ABB1-3BD54D236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90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6437CC72-F4A8-4DC3-AFAB-D22C482C81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50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67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Rectangle 203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420D59-700C-6837-E3DB-1E0E491EA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8907" y="282800"/>
            <a:ext cx="5217172" cy="1288673"/>
          </a:xfrm>
        </p:spPr>
        <p:txBody>
          <a:bodyPr anchor="b">
            <a:normAutofit/>
          </a:bodyPr>
          <a:lstStyle/>
          <a:p>
            <a:r>
              <a:rPr lang="en-GB" sz="4100">
                <a:solidFill>
                  <a:schemeClr val="bg1"/>
                </a:solidFill>
                <a:latin typeface="Dreaming Outloud Pro"/>
                <a:cs typeface="Dreaming Outloud Pro"/>
              </a:rPr>
              <a:t>What is cyber-bullying 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1ED798-C767-0BC7-824F-E654169880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8906" y="1715151"/>
            <a:ext cx="5217173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>
                <a:solidFill>
                  <a:schemeClr val="bg1"/>
                </a:solidFill>
                <a:latin typeface="Dreaming Outloud Pro"/>
                <a:cs typeface="Dreaming Outloud Pro"/>
              </a:rPr>
              <a:t>Cyber-bullying is bullying online where they can text you and say mean stuff. </a:t>
            </a:r>
          </a:p>
          <a:p>
            <a:pPr marL="0" indent="0">
              <a:buNone/>
            </a:pPr>
            <a:endParaRPr lang="en-GB">
              <a:solidFill>
                <a:schemeClr val="bg1"/>
              </a:solidFill>
              <a:latin typeface="Dreaming Outloud Pro"/>
              <a:cs typeface="Dreaming Outloud Pro"/>
            </a:endParaRPr>
          </a:p>
          <a:p>
            <a:pPr marL="0" indent="0">
              <a:buNone/>
            </a:pPr>
            <a:endParaRPr lang="en-GB">
              <a:solidFill>
                <a:schemeClr val="bg1"/>
              </a:solidFill>
              <a:latin typeface="Dreaming Outloud Pro"/>
              <a:cs typeface="Dreaming Outloud Pro"/>
            </a:endParaRPr>
          </a:p>
          <a:p>
            <a:pPr marL="0" indent="0">
              <a:buNone/>
            </a:pPr>
            <a:endParaRPr lang="en-GB">
              <a:solidFill>
                <a:schemeClr val="bg1"/>
              </a:solidFill>
              <a:latin typeface="Courier New"/>
              <a:cs typeface="Dreaming Outloud Pro"/>
            </a:endParaRPr>
          </a:p>
          <a:p>
            <a:pPr marL="0" indent="0">
              <a:buNone/>
            </a:pPr>
            <a:endParaRPr lang="en-GB">
              <a:solidFill>
                <a:schemeClr val="bg1"/>
              </a:solidFill>
              <a:latin typeface="Dreaming Outloud Pro"/>
              <a:cs typeface="Dreaming Outloud Pro"/>
            </a:endParaRPr>
          </a:p>
        </p:txBody>
      </p:sp>
      <p:grpSp>
        <p:nvGrpSpPr>
          <p:cNvPr id="205" name="Graphic 4">
            <a:extLst>
              <a:ext uri="{FF2B5EF4-FFF2-40B4-BE49-F238E27FC236}">
                <a16:creationId xmlns:a16="http://schemas.microsoft.com/office/drawing/2014/main" id="{D92F9A1A-77F4-4E16-958B-64BB489FF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22349" y="73998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819A42ED-6B91-49E6-9BDB-6339893E90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6" name="Freeform: Shape 13">
              <a:extLst>
                <a:ext uri="{FF2B5EF4-FFF2-40B4-BE49-F238E27FC236}">
                  <a16:creationId xmlns:a16="http://schemas.microsoft.com/office/drawing/2014/main" id="{3B732C3B-202D-4B4E-9C2B-283338B2A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38433EC-2142-4B86-B9BA-25AFE26299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7" name="Freeform: Shape 15">
              <a:extLst>
                <a:ext uri="{FF2B5EF4-FFF2-40B4-BE49-F238E27FC236}">
                  <a16:creationId xmlns:a16="http://schemas.microsoft.com/office/drawing/2014/main" id="{2F3A02D8-E8AA-47DC-B215-ED01D604EC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1A156CC-0ACD-4554-947F-A9FD30B6A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8" name="Freeform: Shape 17">
              <a:extLst>
                <a:ext uri="{FF2B5EF4-FFF2-40B4-BE49-F238E27FC236}">
                  <a16:creationId xmlns:a16="http://schemas.microsoft.com/office/drawing/2014/main" id="{BBACA1F0-7581-48CC-BB3D-29D84E66B1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9" name="Freeform: Shape 18">
              <a:extLst>
                <a:ext uri="{FF2B5EF4-FFF2-40B4-BE49-F238E27FC236}">
                  <a16:creationId xmlns:a16="http://schemas.microsoft.com/office/drawing/2014/main" id="{48C34CDB-6796-4AA3-9001-DA5B717D7C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0" name="Freeform: Shape 19">
              <a:extLst>
                <a:ext uri="{FF2B5EF4-FFF2-40B4-BE49-F238E27FC236}">
                  <a16:creationId xmlns:a16="http://schemas.microsoft.com/office/drawing/2014/main" id="{79D783F9-0F69-4135-9961-9BAB1C1A6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1" name="Freeform: Shape 20">
              <a:extLst>
                <a:ext uri="{FF2B5EF4-FFF2-40B4-BE49-F238E27FC236}">
                  <a16:creationId xmlns:a16="http://schemas.microsoft.com/office/drawing/2014/main" id="{4FFBBC22-B7E4-49E9-9BD1-36B5F62991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2" name="Freeform: Shape 21">
              <a:extLst>
                <a:ext uri="{FF2B5EF4-FFF2-40B4-BE49-F238E27FC236}">
                  <a16:creationId xmlns:a16="http://schemas.microsoft.com/office/drawing/2014/main" id="{1E179D1A-1F7F-41FF-A993-7DB78E9EB3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3" name="Freeform: Shape 22">
              <a:extLst>
                <a:ext uri="{FF2B5EF4-FFF2-40B4-BE49-F238E27FC236}">
                  <a16:creationId xmlns:a16="http://schemas.microsoft.com/office/drawing/2014/main" id="{8565B3A8-B9D8-4EA9-B3DA-DDB2A574BB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4" name="Freeform: Shape 23">
              <a:extLst>
                <a:ext uri="{FF2B5EF4-FFF2-40B4-BE49-F238E27FC236}">
                  <a16:creationId xmlns:a16="http://schemas.microsoft.com/office/drawing/2014/main" id="{8891E65D-798E-4741-A582-606A91528E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A8BAB8E0-D711-471F-8EB7-6F8C42092B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4" name="Picture 3" descr="How to deal with cyberbullying - Sea Cadet">
            <a:extLst>
              <a:ext uri="{FF2B5EF4-FFF2-40B4-BE49-F238E27FC236}">
                <a16:creationId xmlns:a16="http://schemas.microsoft.com/office/drawing/2014/main" id="{9F63CA4C-0313-C9A4-C77B-C8DFC2974D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27343" y="322504"/>
            <a:ext cx="2322846" cy="2931037"/>
          </a:xfrm>
          <a:prstGeom prst="rect">
            <a:avLst/>
          </a:prstGeom>
        </p:spPr>
      </p:pic>
      <p:pic>
        <p:nvPicPr>
          <p:cNvPr id="5" name="Picture 4" descr="5 Signs of Cyberbullying: How to Know if a Student is a Victim - Blog">
            <a:extLst>
              <a:ext uri="{FF2B5EF4-FFF2-40B4-BE49-F238E27FC236}">
                <a16:creationId xmlns:a16="http://schemas.microsoft.com/office/drawing/2014/main" id="{54219C2E-5990-202A-3767-1DFA23FA1B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9214" y="3376158"/>
            <a:ext cx="4670974" cy="2931037"/>
          </a:xfrm>
          <a:prstGeom prst="rect">
            <a:avLst/>
          </a:prstGeom>
        </p:spPr>
      </p:pic>
      <p:sp>
        <p:nvSpPr>
          <p:cNvPr id="27" name="Oval 26">
            <a:extLst>
              <a:ext uri="{FF2B5EF4-FFF2-40B4-BE49-F238E27FC236}">
                <a16:creationId xmlns:a16="http://schemas.microsoft.com/office/drawing/2014/main" id="{C4C270DE-0BEB-4372-B440-7EADA6FAFA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3877" y="4618784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757ACA0C-8702-4043-8D4D-582EAEDF1C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3877" y="4618784"/>
            <a:ext cx="365021" cy="365021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110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753EDB-E3AA-C37C-7E1D-9E4B9AB6E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467" y="1397120"/>
            <a:ext cx="4707671" cy="1225650"/>
          </a:xfrm>
        </p:spPr>
        <p:txBody>
          <a:bodyPr anchor="b">
            <a:normAutofit/>
          </a:bodyPr>
          <a:lstStyle/>
          <a:p>
            <a:r>
              <a:rPr lang="en-GB" sz="3800">
                <a:solidFill>
                  <a:schemeClr val="bg1"/>
                </a:solidFill>
                <a:latin typeface="Dreaming Outloud Pro"/>
                <a:cs typeface="Dreaming Outloud Pro"/>
              </a:rPr>
              <a:t>Verbal bullying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84BF9-3E16-C294-B59F-B3EAF08442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0467" y="2891752"/>
            <a:ext cx="4707671" cy="23345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400">
                <a:solidFill>
                  <a:schemeClr val="bg1"/>
                </a:solidFill>
                <a:latin typeface="Dreaming Outloud Pro"/>
                <a:cs typeface="Dreaming Outloud Pro"/>
              </a:rPr>
              <a:t> </a:t>
            </a:r>
            <a:r>
              <a:rPr lang="en">
                <a:solidFill>
                  <a:schemeClr val="bg1"/>
                </a:solidFill>
                <a:latin typeface="Dreaming Outloud Pro"/>
                <a:cs typeface="Dreaming Outloud Pro"/>
              </a:rPr>
              <a:t>Verbal bullying is repeated rude words or slandering</a:t>
            </a:r>
          </a:p>
          <a:p>
            <a:endParaRPr lang="en">
              <a:solidFill>
                <a:srgbClr val="E8E8E8"/>
              </a:solidFill>
              <a:latin typeface="Dreaming Outloud Pro"/>
              <a:cs typeface="Dreaming Outloud Pro"/>
            </a:endParaRPr>
          </a:p>
          <a:p>
            <a:br>
              <a:rPr lang="en-US" sz="1400"/>
            </a:br>
            <a:endParaRPr lang="en-US" sz="1400">
              <a:solidFill>
                <a:schemeClr val="bg1"/>
              </a:solidFill>
            </a:endParaRPr>
          </a:p>
          <a:p>
            <a:endParaRPr lang="en-GB" sz="1400">
              <a:solidFill>
                <a:schemeClr val="bg1"/>
              </a:solidFill>
              <a:latin typeface="Dreaming Outloud Pro"/>
              <a:cs typeface="Dreaming Outloud Pro"/>
            </a:endParaRPr>
          </a:p>
        </p:txBody>
      </p:sp>
      <p:pic>
        <p:nvPicPr>
          <p:cNvPr id="4" name="Picture 3" descr="Verbal Bullying - YES">
            <a:extLst>
              <a:ext uri="{FF2B5EF4-FFF2-40B4-BE49-F238E27FC236}">
                <a16:creationId xmlns:a16="http://schemas.microsoft.com/office/drawing/2014/main" id="{65F2C582-D8A0-1F98-DEE9-14933CACBF5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066" r="8093" b="-1"/>
          <a:stretch>
            <a:fillRect/>
          </a:stretch>
        </p:blipFill>
        <p:spPr>
          <a:xfrm>
            <a:off x="6551537" y="1231900"/>
            <a:ext cx="5037433" cy="409903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61F2F60-14E3-4196-B7CE-175E46F04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2461" y="1159669"/>
            <a:ext cx="10987078" cy="4462463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Verbal Harassment Images – Browse 1,338 Stock Photos, Vectors, and Video |  Adobe Stock">
            <a:extLst>
              <a:ext uri="{FF2B5EF4-FFF2-40B4-BE49-F238E27FC236}">
                <a16:creationId xmlns:a16="http://schemas.microsoft.com/office/drawing/2014/main" id="{29AF5B3A-B909-E401-E861-9D9DC2400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3492" y="2201865"/>
            <a:ext cx="2569786" cy="215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615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17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6" name="Title 5">
            <a:extLst>
              <a:ext uri="{FF2B5EF4-FFF2-40B4-BE49-F238E27FC236}">
                <a16:creationId xmlns:a16="http://schemas.microsoft.com/office/drawing/2014/main" id="{B0EC7600-CBA5-D02A-1FB3-00071D507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  <a:latin typeface="Dreaming Outloud Pro"/>
                <a:cs typeface="Dreaming Outloud Pro"/>
              </a:rPr>
              <a:t>How to not be a bully </a:t>
            </a:r>
            <a:br>
              <a:rPr lang="en-GB" sz="4800">
                <a:solidFill>
                  <a:schemeClr val="bg1"/>
                </a:solidFill>
                <a:latin typeface="Dreaming Outloud Pro"/>
                <a:cs typeface="Dreaming Outloud Pro"/>
              </a:rPr>
            </a:br>
            <a:br>
              <a:rPr lang="en-GB" sz="4800">
                <a:latin typeface="Dreaming Outloud Pro"/>
                <a:cs typeface="Dreaming Outloud Pro"/>
              </a:rPr>
            </a:br>
            <a:endParaRPr lang="en-GB" sz="4800">
              <a:solidFill>
                <a:schemeClr val="bg1"/>
              </a:solidFill>
              <a:latin typeface="Dreaming Outloud Pro"/>
              <a:cs typeface="Dreaming Outloud Pro"/>
            </a:endParaRPr>
          </a:p>
        </p:txBody>
      </p:sp>
      <p:graphicFrame>
        <p:nvGraphicFramePr>
          <p:cNvPr id="39" name="Content Placeholder 2">
            <a:extLst>
              <a:ext uri="{FF2B5EF4-FFF2-40B4-BE49-F238E27FC236}">
                <a16:creationId xmlns:a16="http://schemas.microsoft.com/office/drawing/2014/main" id="{69C8A040-7947-80A5-E3A1-C2524441CC9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1605078"/>
              </p:ext>
            </p:extLst>
          </p:nvPr>
        </p:nvGraphicFramePr>
        <p:xfrm>
          <a:off x="4966093" y="310175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8023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39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Rectangle 376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384A5E-E562-F84D-DB10-E9C7F0567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6521" y="396117"/>
            <a:ext cx="5217172" cy="1158857"/>
          </a:xfrm>
        </p:spPr>
        <p:txBody>
          <a:bodyPr anchor="b">
            <a:normAutofit/>
          </a:bodyPr>
          <a:lstStyle/>
          <a:p>
            <a:r>
              <a:rPr lang="en-GB" sz="3700">
                <a:solidFill>
                  <a:schemeClr val="bg1"/>
                </a:solidFill>
                <a:latin typeface="Dreaming Outloud Pro"/>
                <a:cs typeface="Dreaming Outloud Pro"/>
              </a:rPr>
              <a:t>Common reasons why kids are bullied</a:t>
            </a:r>
            <a:endParaRPr lang="en-US" sz="3700">
              <a:solidFill>
                <a:schemeClr val="bg1"/>
              </a:solidFill>
            </a:endParaRPr>
          </a:p>
        </p:txBody>
      </p:sp>
      <p:sp>
        <p:nvSpPr>
          <p:cNvPr id="378" name="Graphic 212">
            <a:extLst>
              <a:ext uri="{FF2B5EF4-FFF2-40B4-BE49-F238E27FC236}">
                <a16:creationId xmlns:a16="http://schemas.microsoft.com/office/drawing/2014/main" id="{52D7FCC1-2D52-49CE-A986-EE6E0CA649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91258" y="619275"/>
            <a:ext cx="932200" cy="932200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379" name="Graphic 212">
            <a:extLst>
              <a:ext uri="{FF2B5EF4-FFF2-40B4-BE49-F238E27FC236}">
                <a16:creationId xmlns:a16="http://schemas.microsoft.com/office/drawing/2014/main" id="{28C3CACD-E5A7-4AAC-AE47-75CF7D30F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91258" y="619275"/>
            <a:ext cx="932200" cy="932200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B3930C92-6218-49B9-E3A3-702975170F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6520" y="1747592"/>
            <a:ext cx="5217173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solidFill>
                  <a:schemeClr val="bg1"/>
                </a:solidFill>
                <a:latin typeface="Dreaming Outloud Pro"/>
                <a:cs typeface="Dreaming Outloud Pro"/>
              </a:rPr>
              <a:t> It could be because their talented</a:t>
            </a:r>
            <a:endParaRPr lang="en-US">
              <a:solidFill>
                <a:schemeClr val="bg1"/>
              </a:solidFill>
              <a:latin typeface="Dreaming Outloud Pro"/>
              <a:cs typeface="Dreaming Outloud Pro"/>
            </a:endParaRPr>
          </a:p>
          <a:p>
            <a:r>
              <a:rPr lang="en-GB">
                <a:solidFill>
                  <a:schemeClr val="bg1"/>
                </a:solidFill>
                <a:latin typeface="Dreaming Outloud Pro"/>
                <a:cs typeface="Dreaming Outloud Pro"/>
              </a:rPr>
              <a:t>Few or no friends</a:t>
            </a:r>
            <a:endParaRPr lang="en-US">
              <a:solidFill>
                <a:schemeClr val="bg1"/>
              </a:solidFill>
              <a:latin typeface="Dreaming Outloud Pro"/>
              <a:cs typeface="Dreaming Outloud Pro"/>
            </a:endParaRPr>
          </a:p>
          <a:p>
            <a:r>
              <a:rPr lang="en-GB">
                <a:solidFill>
                  <a:schemeClr val="bg1"/>
                </a:solidFill>
                <a:latin typeface="Dreaming Outloud Pro"/>
                <a:cs typeface="Dreaming Outloud Pro"/>
              </a:rPr>
              <a:t>Popular or well liked</a:t>
            </a:r>
            <a:endParaRPr lang="en-US">
              <a:solidFill>
                <a:schemeClr val="bg1"/>
              </a:solidFill>
              <a:latin typeface="Dreaming Outloud Pro"/>
              <a:cs typeface="Dreaming Outloud Pro"/>
            </a:endParaRPr>
          </a:p>
          <a:p>
            <a:r>
              <a:rPr lang="en-GB">
                <a:solidFill>
                  <a:schemeClr val="bg1"/>
                </a:solidFill>
                <a:latin typeface="Dreaming Outloud Pro"/>
                <a:cs typeface="Dreaming Outloud Pro"/>
              </a:rPr>
              <a:t>Smart or creative</a:t>
            </a:r>
            <a:endParaRPr lang="en-US">
              <a:solidFill>
                <a:schemeClr val="bg1"/>
              </a:solidFill>
              <a:latin typeface="Dreaming Outloud Pro"/>
              <a:cs typeface="Dreaming Outloud Pro"/>
            </a:endParaRPr>
          </a:p>
          <a:p>
            <a:r>
              <a:rPr lang="en-GB">
                <a:solidFill>
                  <a:schemeClr val="bg1"/>
                </a:solidFill>
                <a:latin typeface="Dreaming Outloud Pro"/>
                <a:cs typeface="Dreaming Outloud Pro"/>
              </a:rPr>
              <a:t>Religious or cultural beliefs</a:t>
            </a:r>
            <a:endParaRPr lang="en-US">
              <a:solidFill>
                <a:schemeClr val="bg1"/>
              </a:solidFill>
              <a:latin typeface="Dreaming Outloud Pro"/>
              <a:cs typeface="Dreaming Outloud Pro"/>
            </a:endParaRPr>
          </a:p>
          <a:p>
            <a:pPr marL="0" indent="0">
              <a:buNone/>
            </a:pPr>
            <a:r>
              <a:rPr lang="en-GB">
                <a:solidFill>
                  <a:schemeClr val="bg1"/>
                </a:solidFill>
                <a:latin typeface="Dreaming Outloud Pro"/>
                <a:cs typeface="Dreaming Outloud Pro"/>
              </a:rPr>
              <a:t>. Race</a:t>
            </a:r>
            <a:br>
              <a:rPr lang="en-GB">
                <a:latin typeface="Dreaming Outloud Pro"/>
              </a:rPr>
            </a:br>
            <a:endParaRPr lang="en-GB">
              <a:solidFill>
                <a:schemeClr val="bg1"/>
              </a:solidFill>
            </a:endParaRPr>
          </a:p>
          <a:p>
            <a:endParaRPr lang="en-GB">
              <a:solidFill>
                <a:schemeClr val="bg1"/>
              </a:solidFill>
            </a:endParaRPr>
          </a:p>
          <a:p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380" name="Group 379">
            <a:extLst>
              <a:ext uri="{FF2B5EF4-FFF2-40B4-BE49-F238E27FC236}">
                <a16:creationId xmlns:a16="http://schemas.microsoft.com/office/drawing/2014/main" id="{3A35C15A-135A-4FD3-BA11-A046CFA390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491531" y="1226111"/>
            <a:ext cx="1598829" cy="531293"/>
            <a:chOff x="6491531" y="1420258"/>
            <a:chExt cx="1598829" cy="531293"/>
          </a:xfrm>
          <a:solidFill>
            <a:schemeClr val="bg1"/>
          </a:solidFill>
        </p:grpSpPr>
        <p:grpSp>
          <p:nvGrpSpPr>
            <p:cNvPr id="29" name="Graphic 190">
              <a:extLst>
                <a:ext uri="{FF2B5EF4-FFF2-40B4-BE49-F238E27FC236}">
                  <a16:creationId xmlns:a16="http://schemas.microsoft.com/office/drawing/2014/main" id="{61E65A99-85A2-448D-AA1F-7690BD01A7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491531" y="1420258"/>
              <a:ext cx="1598829" cy="531293"/>
              <a:chOff x="2504802" y="1755501"/>
              <a:chExt cx="1598829" cy="531293"/>
            </a:xfrm>
            <a:grpFill/>
          </p:grpSpPr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A127EC05-3250-408F-8F9F-A73F8B9B1D7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504802" y="2113855"/>
                <a:ext cx="1598614" cy="172939"/>
              </a:xfrm>
              <a:custGeom>
                <a:avLst/>
                <a:gdLst>
                  <a:gd name="connsiteX0" fmla="*/ 1248648 w 1598614"/>
                  <a:gd name="connsiteY0" fmla="*/ 172939 h 172939"/>
                  <a:gd name="connsiteX1" fmla="*/ 1123031 w 1598614"/>
                  <a:gd name="connsiteY1" fmla="*/ 92708 h 172939"/>
                  <a:gd name="connsiteX2" fmla="*/ 1024085 w 1598614"/>
                  <a:gd name="connsiteY2" fmla="*/ 29469 h 172939"/>
                  <a:gd name="connsiteX3" fmla="*/ 925140 w 1598614"/>
                  <a:gd name="connsiteY3" fmla="*/ 92708 h 172939"/>
                  <a:gd name="connsiteX4" fmla="*/ 799522 w 1598614"/>
                  <a:gd name="connsiteY4" fmla="*/ 172939 h 172939"/>
                  <a:gd name="connsiteX5" fmla="*/ 799522 w 1598614"/>
                  <a:gd name="connsiteY5" fmla="*/ 172939 h 172939"/>
                  <a:gd name="connsiteX6" fmla="*/ 673905 w 1598614"/>
                  <a:gd name="connsiteY6" fmla="*/ 92708 h 172939"/>
                  <a:gd name="connsiteX7" fmla="*/ 574959 w 1598614"/>
                  <a:gd name="connsiteY7" fmla="*/ 29469 h 172939"/>
                  <a:gd name="connsiteX8" fmla="*/ 476014 w 1598614"/>
                  <a:gd name="connsiteY8" fmla="*/ 92708 h 172939"/>
                  <a:gd name="connsiteX9" fmla="*/ 350396 w 1598614"/>
                  <a:gd name="connsiteY9" fmla="*/ 172939 h 172939"/>
                  <a:gd name="connsiteX10" fmla="*/ 224778 w 1598614"/>
                  <a:gd name="connsiteY10" fmla="*/ 92708 h 172939"/>
                  <a:gd name="connsiteX11" fmla="*/ 125833 w 1598614"/>
                  <a:gd name="connsiteY11" fmla="*/ 29469 h 172939"/>
                  <a:gd name="connsiteX12" fmla="*/ 26887 w 1598614"/>
                  <a:gd name="connsiteY12" fmla="*/ 92708 h 172939"/>
                  <a:gd name="connsiteX13" fmla="*/ 0 w 1598614"/>
                  <a:gd name="connsiteY13" fmla="*/ 80232 h 172939"/>
                  <a:gd name="connsiteX14" fmla="*/ 125618 w 1598614"/>
                  <a:gd name="connsiteY14" fmla="*/ 0 h 172939"/>
                  <a:gd name="connsiteX15" fmla="*/ 251235 w 1598614"/>
                  <a:gd name="connsiteY15" fmla="*/ 80232 h 172939"/>
                  <a:gd name="connsiteX16" fmla="*/ 350181 w 1598614"/>
                  <a:gd name="connsiteY16" fmla="*/ 143471 h 172939"/>
                  <a:gd name="connsiteX17" fmla="*/ 449126 w 1598614"/>
                  <a:gd name="connsiteY17" fmla="*/ 80232 h 172939"/>
                  <a:gd name="connsiteX18" fmla="*/ 574744 w 1598614"/>
                  <a:gd name="connsiteY18" fmla="*/ 0 h 172939"/>
                  <a:gd name="connsiteX19" fmla="*/ 700362 w 1598614"/>
                  <a:gd name="connsiteY19" fmla="*/ 80232 h 172939"/>
                  <a:gd name="connsiteX20" fmla="*/ 799307 w 1598614"/>
                  <a:gd name="connsiteY20" fmla="*/ 143471 h 172939"/>
                  <a:gd name="connsiteX21" fmla="*/ 799307 w 1598614"/>
                  <a:gd name="connsiteY21" fmla="*/ 143471 h 172939"/>
                  <a:gd name="connsiteX22" fmla="*/ 898253 w 1598614"/>
                  <a:gd name="connsiteY22" fmla="*/ 80232 h 172939"/>
                  <a:gd name="connsiteX23" fmla="*/ 1023870 w 1598614"/>
                  <a:gd name="connsiteY23" fmla="*/ 0 h 172939"/>
                  <a:gd name="connsiteX24" fmla="*/ 1149488 w 1598614"/>
                  <a:gd name="connsiteY24" fmla="*/ 80232 h 172939"/>
                  <a:gd name="connsiteX25" fmla="*/ 1248433 w 1598614"/>
                  <a:gd name="connsiteY25" fmla="*/ 143471 h 172939"/>
                  <a:gd name="connsiteX26" fmla="*/ 1347379 w 1598614"/>
                  <a:gd name="connsiteY26" fmla="*/ 80232 h 172939"/>
                  <a:gd name="connsiteX27" fmla="*/ 1472997 w 1598614"/>
                  <a:gd name="connsiteY27" fmla="*/ 0 h 172939"/>
                  <a:gd name="connsiteX28" fmla="*/ 1598614 w 1598614"/>
                  <a:gd name="connsiteY28" fmla="*/ 80232 h 172939"/>
                  <a:gd name="connsiteX29" fmla="*/ 1571942 w 1598614"/>
                  <a:gd name="connsiteY29" fmla="*/ 92708 h 172939"/>
                  <a:gd name="connsiteX30" fmla="*/ 1472997 w 1598614"/>
                  <a:gd name="connsiteY30" fmla="*/ 29469 h 172939"/>
                  <a:gd name="connsiteX31" fmla="*/ 1374051 w 1598614"/>
                  <a:gd name="connsiteY31" fmla="*/ 92708 h 172939"/>
                  <a:gd name="connsiteX32" fmla="*/ 1248648 w 1598614"/>
                  <a:gd name="connsiteY32" fmla="*/ 172939 h 1729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1598614" h="172939">
                    <a:moveTo>
                      <a:pt x="1248648" y="172939"/>
                    </a:moveTo>
                    <a:cubicBezTo>
                      <a:pt x="1194229" y="172939"/>
                      <a:pt x="1146046" y="142180"/>
                      <a:pt x="1123031" y="92708"/>
                    </a:cubicBezTo>
                    <a:cubicBezTo>
                      <a:pt x="1104962" y="53775"/>
                      <a:pt x="1067105" y="29469"/>
                      <a:pt x="1024085" y="29469"/>
                    </a:cubicBezTo>
                    <a:cubicBezTo>
                      <a:pt x="981066" y="29469"/>
                      <a:pt x="943208" y="53775"/>
                      <a:pt x="925140" y="92708"/>
                    </a:cubicBezTo>
                    <a:cubicBezTo>
                      <a:pt x="902124" y="142180"/>
                      <a:pt x="853942" y="172939"/>
                      <a:pt x="799522" y="172939"/>
                    </a:cubicBezTo>
                    <a:cubicBezTo>
                      <a:pt x="799522" y="172939"/>
                      <a:pt x="799522" y="172939"/>
                      <a:pt x="799522" y="172939"/>
                    </a:cubicBezTo>
                    <a:cubicBezTo>
                      <a:pt x="744887" y="172939"/>
                      <a:pt x="696920" y="142180"/>
                      <a:pt x="673905" y="92708"/>
                    </a:cubicBezTo>
                    <a:cubicBezTo>
                      <a:pt x="655836" y="53775"/>
                      <a:pt x="617979" y="29469"/>
                      <a:pt x="574959" y="29469"/>
                    </a:cubicBezTo>
                    <a:cubicBezTo>
                      <a:pt x="531939" y="29469"/>
                      <a:pt x="494082" y="53775"/>
                      <a:pt x="476014" y="92708"/>
                    </a:cubicBezTo>
                    <a:cubicBezTo>
                      <a:pt x="452998" y="142180"/>
                      <a:pt x="405031" y="172939"/>
                      <a:pt x="350396" y="172939"/>
                    </a:cubicBezTo>
                    <a:cubicBezTo>
                      <a:pt x="295976" y="172939"/>
                      <a:pt x="247794" y="142180"/>
                      <a:pt x="224778" y="92708"/>
                    </a:cubicBezTo>
                    <a:cubicBezTo>
                      <a:pt x="206710" y="53775"/>
                      <a:pt x="168853" y="29469"/>
                      <a:pt x="125833" y="29469"/>
                    </a:cubicBezTo>
                    <a:cubicBezTo>
                      <a:pt x="82813" y="29469"/>
                      <a:pt x="44956" y="53775"/>
                      <a:pt x="26887" y="92708"/>
                    </a:cubicBezTo>
                    <a:lnTo>
                      <a:pt x="0" y="80232"/>
                    </a:lnTo>
                    <a:cubicBezTo>
                      <a:pt x="23016" y="30759"/>
                      <a:pt x="70983" y="0"/>
                      <a:pt x="125618" y="0"/>
                    </a:cubicBezTo>
                    <a:cubicBezTo>
                      <a:pt x="180253" y="0"/>
                      <a:pt x="228220" y="30759"/>
                      <a:pt x="251235" y="80232"/>
                    </a:cubicBezTo>
                    <a:cubicBezTo>
                      <a:pt x="269304" y="119165"/>
                      <a:pt x="307376" y="143471"/>
                      <a:pt x="350181" y="143471"/>
                    </a:cubicBezTo>
                    <a:cubicBezTo>
                      <a:pt x="393201" y="143471"/>
                      <a:pt x="431058" y="119165"/>
                      <a:pt x="449126" y="80232"/>
                    </a:cubicBezTo>
                    <a:cubicBezTo>
                      <a:pt x="472142" y="30759"/>
                      <a:pt x="520324" y="0"/>
                      <a:pt x="574744" y="0"/>
                    </a:cubicBezTo>
                    <a:cubicBezTo>
                      <a:pt x="629164" y="0"/>
                      <a:pt x="677346" y="30759"/>
                      <a:pt x="700362" y="80232"/>
                    </a:cubicBezTo>
                    <a:cubicBezTo>
                      <a:pt x="718430" y="119165"/>
                      <a:pt x="756287" y="143471"/>
                      <a:pt x="799307" y="143471"/>
                    </a:cubicBezTo>
                    <a:lnTo>
                      <a:pt x="799307" y="143471"/>
                    </a:lnTo>
                    <a:cubicBezTo>
                      <a:pt x="842327" y="143471"/>
                      <a:pt x="880184" y="119165"/>
                      <a:pt x="898253" y="80232"/>
                    </a:cubicBezTo>
                    <a:cubicBezTo>
                      <a:pt x="921268" y="30759"/>
                      <a:pt x="969235" y="0"/>
                      <a:pt x="1023870" y="0"/>
                    </a:cubicBezTo>
                    <a:cubicBezTo>
                      <a:pt x="1078505" y="0"/>
                      <a:pt x="1126472" y="30759"/>
                      <a:pt x="1149488" y="80232"/>
                    </a:cubicBezTo>
                    <a:cubicBezTo>
                      <a:pt x="1167556" y="119165"/>
                      <a:pt x="1205414" y="143471"/>
                      <a:pt x="1248433" y="143471"/>
                    </a:cubicBezTo>
                    <a:cubicBezTo>
                      <a:pt x="1291453" y="143471"/>
                      <a:pt x="1329311" y="119165"/>
                      <a:pt x="1347379" y="80232"/>
                    </a:cubicBezTo>
                    <a:cubicBezTo>
                      <a:pt x="1370394" y="30759"/>
                      <a:pt x="1418361" y="0"/>
                      <a:pt x="1472997" y="0"/>
                    </a:cubicBezTo>
                    <a:cubicBezTo>
                      <a:pt x="1527632" y="0"/>
                      <a:pt x="1575814" y="30759"/>
                      <a:pt x="1598614" y="80232"/>
                    </a:cubicBezTo>
                    <a:lnTo>
                      <a:pt x="1571942" y="92708"/>
                    </a:lnTo>
                    <a:cubicBezTo>
                      <a:pt x="1553874" y="53775"/>
                      <a:pt x="1515801" y="29469"/>
                      <a:pt x="1472997" y="29469"/>
                    </a:cubicBezTo>
                    <a:cubicBezTo>
                      <a:pt x="1429977" y="29469"/>
                      <a:pt x="1392119" y="53775"/>
                      <a:pt x="1374051" y="92708"/>
                    </a:cubicBezTo>
                    <a:cubicBezTo>
                      <a:pt x="1351251" y="142180"/>
                      <a:pt x="1303069" y="172939"/>
                      <a:pt x="1248648" y="172939"/>
                    </a:cubicBezTo>
                    <a:close/>
                  </a:path>
                </a:pathLst>
              </a:custGeom>
              <a:grpFill/>
              <a:ln w="2149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E6D9B8D4-23BB-4CD2-A0FF-95423AFEB06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504802" y="1755501"/>
                <a:ext cx="1598829" cy="172724"/>
              </a:xfrm>
              <a:custGeom>
                <a:avLst/>
                <a:gdLst>
                  <a:gd name="connsiteX0" fmla="*/ 1248648 w 1598829"/>
                  <a:gd name="connsiteY0" fmla="*/ 172724 h 172724"/>
                  <a:gd name="connsiteX1" fmla="*/ 1123031 w 1598829"/>
                  <a:gd name="connsiteY1" fmla="*/ 92492 h 172724"/>
                  <a:gd name="connsiteX2" fmla="*/ 1024085 w 1598829"/>
                  <a:gd name="connsiteY2" fmla="*/ 29253 h 172724"/>
                  <a:gd name="connsiteX3" fmla="*/ 925140 w 1598829"/>
                  <a:gd name="connsiteY3" fmla="*/ 92492 h 172724"/>
                  <a:gd name="connsiteX4" fmla="*/ 799522 w 1598829"/>
                  <a:gd name="connsiteY4" fmla="*/ 172724 h 172724"/>
                  <a:gd name="connsiteX5" fmla="*/ 799522 w 1598829"/>
                  <a:gd name="connsiteY5" fmla="*/ 172724 h 172724"/>
                  <a:gd name="connsiteX6" fmla="*/ 673905 w 1598829"/>
                  <a:gd name="connsiteY6" fmla="*/ 92492 h 172724"/>
                  <a:gd name="connsiteX7" fmla="*/ 574959 w 1598829"/>
                  <a:gd name="connsiteY7" fmla="*/ 29253 h 172724"/>
                  <a:gd name="connsiteX8" fmla="*/ 476014 w 1598829"/>
                  <a:gd name="connsiteY8" fmla="*/ 92492 h 172724"/>
                  <a:gd name="connsiteX9" fmla="*/ 350396 w 1598829"/>
                  <a:gd name="connsiteY9" fmla="*/ 172724 h 172724"/>
                  <a:gd name="connsiteX10" fmla="*/ 224778 w 1598829"/>
                  <a:gd name="connsiteY10" fmla="*/ 92492 h 172724"/>
                  <a:gd name="connsiteX11" fmla="*/ 125833 w 1598829"/>
                  <a:gd name="connsiteY11" fmla="*/ 29253 h 172724"/>
                  <a:gd name="connsiteX12" fmla="*/ 26887 w 1598829"/>
                  <a:gd name="connsiteY12" fmla="*/ 92492 h 172724"/>
                  <a:gd name="connsiteX13" fmla="*/ 0 w 1598829"/>
                  <a:gd name="connsiteY13" fmla="*/ 80232 h 172724"/>
                  <a:gd name="connsiteX14" fmla="*/ 125618 w 1598829"/>
                  <a:gd name="connsiteY14" fmla="*/ 0 h 172724"/>
                  <a:gd name="connsiteX15" fmla="*/ 251235 w 1598829"/>
                  <a:gd name="connsiteY15" fmla="*/ 80232 h 172724"/>
                  <a:gd name="connsiteX16" fmla="*/ 350181 w 1598829"/>
                  <a:gd name="connsiteY16" fmla="*/ 143471 h 172724"/>
                  <a:gd name="connsiteX17" fmla="*/ 449126 w 1598829"/>
                  <a:gd name="connsiteY17" fmla="*/ 80232 h 172724"/>
                  <a:gd name="connsiteX18" fmla="*/ 574744 w 1598829"/>
                  <a:gd name="connsiteY18" fmla="*/ 0 h 172724"/>
                  <a:gd name="connsiteX19" fmla="*/ 700362 w 1598829"/>
                  <a:gd name="connsiteY19" fmla="*/ 80232 h 172724"/>
                  <a:gd name="connsiteX20" fmla="*/ 799307 w 1598829"/>
                  <a:gd name="connsiteY20" fmla="*/ 143471 h 172724"/>
                  <a:gd name="connsiteX21" fmla="*/ 799307 w 1598829"/>
                  <a:gd name="connsiteY21" fmla="*/ 143471 h 172724"/>
                  <a:gd name="connsiteX22" fmla="*/ 898253 w 1598829"/>
                  <a:gd name="connsiteY22" fmla="*/ 80232 h 172724"/>
                  <a:gd name="connsiteX23" fmla="*/ 1024085 w 1598829"/>
                  <a:gd name="connsiteY23" fmla="*/ 0 h 172724"/>
                  <a:gd name="connsiteX24" fmla="*/ 1149703 w 1598829"/>
                  <a:gd name="connsiteY24" fmla="*/ 80232 h 172724"/>
                  <a:gd name="connsiteX25" fmla="*/ 1248648 w 1598829"/>
                  <a:gd name="connsiteY25" fmla="*/ 143471 h 172724"/>
                  <a:gd name="connsiteX26" fmla="*/ 1347594 w 1598829"/>
                  <a:gd name="connsiteY26" fmla="*/ 80232 h 172724"/>
                  <a:gd name="connsiteX27" fmla="*/ 1473212 w 1598829"/>
                  <a:gd name="connsiteY27" fmla="*/ 0 h 172724"/>
                  <a:gd name="connsiteX28" fmla="*/ 1598829 w 1598829"/>
                  <a:gd name="connsiteY28" fmla="*/ 80232 h 172724"/>
                  <a:gd name="connsiteX29" fmla="*/ 1572157 w 1598829"/>
                  <a:gd name="connsiteY29" fmla="*/ 92492 h 172724"/>
                  <a:gd name="connsiteX30" fmla="*/ 1473212 w 1598829"/>
                  <a:gd name="connsiteY30" fmla="*/ 29253 h 172724"/>
                  <a:gd name="connsiteX31" fmla="*/ 1374266 w 1598829"/>
                  <a:gd name="connsiteY31" fmla="*/ 92492 h 172724"/>
                  <a:gd name="connsiteX32" fmla="*/ 1248648 w 1598829"/>
                  <a:gd name="connsiteY32" fmla="*/ 172724 h 17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1598829" h="172724">
                    <a:moveTo>
                      <a:pt x="1248648" y="172724"/>
                    </a:moveTo>
                    <a:cubicBezTo>
                      <a:pt x="1194229" y="172724"/>
                      <a:pt x="1146046" y="141965"/>
                      <a:pt x="1123031" y="92492"/>
                    </a:cubicBezTo>
                    <a:cubicBezTo>
                      <a:pt x="1104962" y="53560"/>
                      <a:pt x="1067105" y="29253"/>
                      <a:pt x="1024085" y="29253"/>
                    </a:cubicBezTo>
                    <a:cubicBezTo>
                      <a:pt x="981066" y="29253"/>
                      <a:pt x="943208" y="53560"/>
                      <a:pt x="925140" y="92492"/>
                    </a:cubicBezTo>
                    <a:cubicBezTo>
                      <a:pt x="902124" y="141965"/>
                      <a:pt x="853942" y="172724"/>
                      <a:pt x="799522" y="172724"/>
                    </a:cubicBezTo>
                    <a:cubicBezTo>
                      <a:pt x="799522" y="172724"/>
                      <a:pt x="799522" y="172724"/>
                      <a:pt x="799522" y="172724"/>
                    </a:cubicBezTo>
                    <a:cubicBezTo>
                      <a:pt x="744887" y="172724"/>
                      <a:pt x="696920" y="141965"/>
                      <a:pt x="673905" y="92492"/>
                    </a:cubicBezTo>
                    <a:cubicBezTo>
                      <a:pt x="655836" y="53560"/>
                      <a:pt x="617979" y="29253"/>
                      <a:pt x="574959" y="29253"/>
                    </a:cubicBezTo>
                    <a:cubicBezTo>
                      <a:pt x="531939" y="29253"/>
                      <a:pt x="494082" y="53560"/>
                      <a:pt x="476014" y="92492"/>
                    </a:cubicBezTo>
                    <a:cubicBezTo>
                      <a:pt x="452998" y="141965"/>
                      <a:pt x="405031" y="172724"/>
                      <a:pt x="350396" y="172724"/>
                    </a:cubicBezTo>
                    <a:cubicBezTo>
                      <a:pt x="295976" y="172724"/>
                      <a:pt x="247794" y="141965"/>
                      <a:pt x="224778" y="92492"/>
                    </a:cubicBezTo>
                    <a:cubicBezTo>
                      <a:pt x="206710" y="53560"/>
                      <a:pt x="168853" y="29253"/>
                      <a:pt x="125833" y="29253"/>
                    </a:cubicBezTo>
                    <a:cubicBezTo>
                      <a:pt x="82813" y="29253"/>
                      <a:pt x="44956" y="53560"/>
                      <a:pt x="26887" y="92492"/>
                    </a:cubicBezTo>
                    <a:lnTo>
                      <a:pt x="0" y="80232"/>
                    </a:lnTo>
                    <a:cubicBezTo>
                      <a:pt x="23016" y="30759"/>
                      <a:pt x="70983" y="0"/>
                      <a:pt x="125618" y="0"/>
                    </a:cubicBezTo>
                    <a:cubicBezTo>
                      <a:pt x="180253" y="0"/>
                      <a:pt x="228220" y="30759"/>
                      <a:pt x="251235" y="80232"/>
                    </a:cubicBezTo>
                    <a:cubicBezTo>
                      <a:pt x="269304" y="119165"/>
                      <a:pt x="307376" y="143471"/>
                      <a:pt x="350181" y="143471"/>
                    </a:cubicBezTo>
                    <a:cubicBezTo>
                      <a:pt x="393201" y="143471"/>
                      <a:pt x="431058" y="119165"/>
                      <a:pt x="449126" y="80232"/>
                    </a:cubicBezTo>
                    <a:cubicBezTo>
                      <a:pt x="472142" y="30759"/>
                      <a:pt x="520324" y="0"/>
                      <a:pt x="574744" y="0"/>
                    </a:cubicBezTo>
                    <a:cubicBezTo>
                      <a:pt x="629164" y="0"/>
                      <a:pt x="677346" y="30759"/>
                      <a:pt x="700362" y="80232"/>
                    </a:cubicBezTo>
                    <a:cubicBezTo>
                      <a:pt x="718430" y="119165"/>
                      <a:pt x="756287" y="143471"/>
                      <a:pt x="799307" y="143471"/>
                    </a:cubicBezTo>
                    <a:lnTo>
                      <a:pt x="799307" y="143471"/>
                    </a:lnTo>
                    <a:cubicBezTo>
                      <a:pt x="842327" y="143471"/>
                      <a:pt x="880184" y="119165"/>
                      <a:pt x="898253" y="80232"/>
                    </a:cubicBezTo>
                    <a:cubicBezTo>
                      <a:pt x="921483" y="30759"/>
                      <a:pt x="969450" y="0"/>
                      <a:pt x="1024085" y="0"/>
                    </a:cubicBezTo>
                    <a:cubicBezTo>
                      <a:pt x="1078720" y="0"/>
                      <a:pt x="1126688" y="30759"/>
                      <a:pt x="1149703" y="80232"/>
                    </a:cubicBezTo>
                    <a:cubicBezTo>
                      <a:pt x="1167771" y="119165"/>
                      <a:pt x="1205629" y="143471"/>
                      <a:pt x="1248648" y="143471"/>
                    </a:cubicBezTo>
                    <a:cubicBezTo>
                      <a:pt x="1291668" y="143471"/>
                      <a:pt x="1329526" y="119165"/>
                      <a:pt x="1347594" y="80232"/>
                    </a:cubicBezTo>
                    <a:cubicBezTo>
                      <a:pt x="1370610" y="30759"/>
                      <a:pt x="1418792" y="0"/>
                      <a:pt x="1473212" y="0"/>
                    </a:cubicBezTo>
                    <a:cubicBezTo>
                      <a:pt x="1527847" y="0"/>
                      <a:pt x="1576029" y="30759"/>
                      <a:pt x="1598829" y="80232"/>
                    </a:cubicBezTo>
                    <a:lnTo>
                      <a:pt x="1572157" y="92492"/>
                    </a:lnTo>
                    <a:cubicBezTo>
                      <a:pt x="1554089" y="53560"/>
                      <a:pt x="1516016" y="29253"/>
                      <a:pt x="1473212" y="29253"/>
                    </a:cubicBezTo>
                    <a:cubicBezTo>
                      <a:pt x="1430192" y="29253"/>
                      <a:pt x="1392335" y="53560"/>
                      <a:pt x="1374266" y="92492"/>
                    </a:cubicBezTo>
                    <a:cubicBezTo>
                      <a:pt x="1351251" y="141965"/>
                      <a:pt x="1303069" y="172724"/>
                      <a:pt x="1248648" y="172724"/>
                    </a:cubicBezTo>
                    <a:close/>
                  </a:path>
                </a:pathLst>
              </a:custGeom>
              <a:grpFill/>
              <a:ln w="2149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381" name="Graphic 190">
              <a:extLst>
                <a:ext uri="{FF2B5EF4-FFF2-40B4-BE49-F238E27FC236}">
                  <a16:creationId xmlns:a16="http://schemas.microsoft.com/office/drawing/2014/main" id="{91DC38B0-ED19-4BAC-A009-485461F23D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491531" y="1420258"/>
              <a:ext cx="1598829" cy="531293"/>
              <a:chOff x="2504802" y="1755501"/>
              <a:chExt cx="1598829" cy="531293"/>
            </a:xfrm>
            <a:grpFill/>
          </p:grpSpPr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1A2C10C3-E625-41E2-8047-2AE4A87F330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504802" y="2113855"/>
                <a:ext cx="1598614" cy="172939"/>
              </a:xfrm>
              <a:custGeom>
                <a:avLst/>
                <a:gdLst>
                  <a:gd name="connsiteX0" fmla="*/ 1248648 w 1598614"/>
                  <a:gd name="connsiteY0" fmla="*/ 172939 h 172939"/>
                  <a:gd name="connsiteX1" fmla="*/ 1123031 w 1598614"/>
                  <a:gd name="connsiteY1" fmla="*/ 92708 h 172939"/>
                  <a:gd name="connsiteX2" fmla="*/ 1024085 w 1598614"/>
                  <a:gd name="connsiteY2" fmla="*/ 29469 h 172939"/>
                  <a:gd name="connsiteX3" fmla="*/ 925140 w 1598614"/>
                  <a:gd name="connsiteY3" fmla="*/ 92708 h 172939"/>
                  <a:gd name="connsiteX4" fmla="*/ 799522 w 1598614"/>
                  <a:gd name="connsiteY4" fmla="*/ 172939 h 172939"/>
                  <a:gd name="connsiteX5" fmla="*/ 799522 w 1598614"/>
                  <a:gd name="connsiteY5" fmla="*/ 172939 h 172939"/>
                  <a:gd name="connsiteX6" fmla="*/ 673905 w 1598614"/>
                  <a:gd name="connsiteY6" fmla="*/ 92708 h 172939"/>
                  <a:gd name="connsiteX7" fmla="*/ 574959 w 1598614"/>
                  <a:gd name="connsiteY7" fmla="*/ 29469 h 172939"/>
                  <a:gd name="connsiteX8" fmla="*/ 476014 w 1598614"/>
                  <a:gd name="connsiteY8" fmla="*/ 92708 h 172939"/>
                  <a:gd name="connsiteX9" fmla="*/ 350396 w 1598614"/>
                  <a:gd name="connsiteY9" fmla="*/ 172939 h 172939"/>
                  <a:gd name="connsiteX10" fmla="*/ 224778 w 1598614"/>
                  <a:gd name="connsiteY10" fmla="*/ 92708 h 172939"/>
                  <a:gd name="connsiteX11" fmla="*/ 125833 w 1598614"/>
                  <a:gd name="connsiteY11" fmla="*/ 29469 h 172939"/>
                  <a:gd name="connsiteX12" fmla="*/ 26887 w 1598614"/>
                  <a:gd name="connsiteY12" fmla="*/ 92708 h 172939"/>
                  <a:gd name="connsiteX13" fmla="*/ 0 w 1598614"/>
                  <a:gd name="connsiteY13" fmla="*/ 80232 h 172939"/>
                  <a:gd name="connsiteX14" fmla="*/ 125618 w 1598614"/>
                  <a:gd name="connsiteY14" fmla="*/ 0 h 172939"/>
                  <a:gd name="connsiteX15" fmla="*/ 251235 w 1598614"/>
                  <a:gd name="connsiteY15" fmla="*/ 80232 h 172939"/>
                  <a:gd name="connsiteX16" fmla="*/ 350181 w 1598614"/>
                  <a:gd name="connsiteY16" fmla="*/ 143471 h 172939"/>
                  <a:gd name="connsiteX17" fmla="*/ 449126 w 1598614"/>
                  <a:gd name="connsiteY17" fmla="*/ 80232 h 172939"/>
                  <a:gd name="connsiteX18" fmla="*/ 574744 w 1598614"/>
                  <a:gd name="connsiteY18" fmla="*/ 0 h 172939"/>
                  <a:gd name="connsiteX19" fmla="*/ 700362 w 1598614"/>
                  <a:gd name="connsiteY19" fmla="*/ 80232 h 172939"/>
                  <a:gd name="connsiteX20" fmla="*/ 799307 w 1598614"/>
                  <a:gd name="connsiteY20" fmla="*/ 143471 h 172939"/>
                  <a:gd name="connsiteX21" fmla="*/ 799307 w 1598614"/>
                  <a:gd name="connsiteY21" fmla="*/ 143471 h 172939"/>
                  <a:gd name="connsiteX22" fmla="*/ 898253 w 1598614"/>
                  <a:gd name="connsiteY22" fmla="*/ 80232 h 172939"/>
                  <a:gd name="connsiteX23" fmla="*/ 1023870 w 1598614"/>
                  <a:gd name="connsiteY23" fmla="*/ 0 h 172939"/>
                  <a:gd name="connsiteX24" fmla="*/ 1149488 w 1598614"/>
                  <a:gd name="connsiteY24" fmla="*/ 80232 h 172939"/>
                  <a:gd name="connsiteX25" fmla="*/ 1248433 w 1598614"/>
                  <a:gd name="connsiteY25" fmla="*/ 143471 h 172939"/>
                  <a:gd name="connsiteX26" fmla="*/ 1347379 w 1598614"/>
                  <a:gd name="connsiteY26" fmla="*/ 80232 h 172939"/>
                  <a:gd name="connsiteX27" fmla="*/ 1472997 w 1598614"/>
                  <a:gd name="connsiteY27" fmla="*/ 0 h 172939"/>
                  <a:gd name="connsiteX28" fmla="*/ 1598614 w 1598614"/>
                  <a:gd name="connsiteY28" fmla="*/ 80232 h 172939"/>
                  <a:gd name="connsiteX29" fmla="*/ 1571942 w 1598614"/>
                  <a:gd name="connsiteY29" fmla="*/ 92708 h 172939"/>
                  <a:gd name="connsiteX30" fmla="*/ 1472997 w 1598614"/>
                  <a:gd name="connsiteY30" fmla="*/ 29469 h 172939"/>
                  <a:gd name="connsiteX31" fmla="*/ 1374051 w 1598614"/>
                  <a:gd name="connsiteY31" fmla="*/ 92708 h 172939"/>
                  <a:gd name="connsiteX32" fmla="*/ 1248648 w 1598614"/>
                  <a:gd name="connsiteY32" fmla="*/ 172939 h 1729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1598614" h="172939">
                    <a:moveTo>
                      <a:pt x="1248648" y="172939"/>
                    </a:moveTo>
                    <a:cubicBezTo>
                      <a:pt x="1194229" y="172939"/>
                      <a:pt x="1146046" y="142180"/>
                      <a:pt x="1123031" y="92708"/>
                    </a:cubicBezTo>
                    <a:cubicBezTo>
                      <a:pt x="1104962" y="53775"/>
                      <a:pt x="1067105" y="29469"/>
                      <a:pt x="1024085" y="29469"/>
                    </a:cubicBezTo>
                    <a:cubicBezTo>
                      <a:pt x="981066" y="29469"/>
                      <a:pt x="943208" y="53775"/>
                      <a:pt x="925140" y="92708"/>
                    </a:cubicBezTo>
                    <a:cubicBezTo>
                      <a:pt x="902124" y="142180"/>
                      <a:pt x="853942" y="172939"/>
                      <a:pt x="799522" y="172939"/>
                    </a:cubicBezTo>
                    <a:cubicBezTo>
                      <a:pt x="799522" y="172939"/>
                      <a:pt x="799522" y="172939"/>
                      <a:pt x="799522" y="172939"/>
                    </a:cubicBezTo>
                    <a:cubicBezTo>
                      <a:pt x="744887" y="172939"/>
                      <a:pt x="696920" y="142180"/>
                      <a:pt x="673905" y="92708"/>
                    </a:cubicBezTo>
                    <a:cubicBezTo>
                      <a:pt x="655836" y="53775"/>
                      <a:pt x="617979" y="29469"/>
                      <a:pt x="574959" y="29469"/>
                    </a:cubicBezTo>
                    <a:cubicBezTo>
                      <a:pt x="531939" y="29469"/>
                      <a:pt x="494082" y="53775"/>
                      <a:pt x="476014" y="92708"/>
                    </a:cubicBezTo>
                    <a:cubicBezTo>
                      <a:pt x="452998" y="142180"/>
                      <a:pt x="405031" y="172939"/>
                      <a:pt x="350396" y="172939"/>
                    </a:cubicBezTo>
                    <a:cubicBezTo>
                      <a:pt x="295976" y="172939"/>
                      <a:pt x="247794" y="142180"/>
                      <a:pt x="224778" y="92708"/>
                    </a:cubicBezTo>
                    <a:cubicBezTo>
                      <a:pt x="206710" y="53775"/>
                      <a:pt x="168853" y="29469"/>
                      <a:pt x="125833" y="29469"/>
                    </a:cubicBezTo>
                    <a:cubicBezTo>
                      <a:pt x="82813" y="29469"/>
                      <a:pt x="44956" y="53775"/>
                      <a:pt x="26887" y="92708"/>
                    </a:cubicBezTo>
                    <a:lnTo>
                      <a:pt x="0" y="80232"/>
                    </a:lnTo>
                    <a:cubicBezTo>
                      <a:pt x="23016" y="30759"/>
                      <a:pt x="70983" y="0"/>
                      <a:pt x="125618" y="0"/>
                    </a:cubicBezTo>
                    <a:cubicBezTo>
                      <a:pt x="180253" y="0"/>
                      <a:pt x="228220" y="30759"/>
                      <a:pt x="251235" y="80232"/>
                    </a:cubicBezTo>
                    <a:cubicBezTo>
                      <a:pt x="269304" y="119165"/>
                      <a:pt x="307376" y="143471"/>
                      <a:pt x="350181" y="143471"/>
                    </a:cubicBezTo>
                    <a:cubicBezTo>
                      <a:pt x="393201" y="143471"/>
                      <a:pt x="431058" y="119165"/>
                      <a:pt x="449126" y="80232"/>
                    </a:cubicBezTo>
                    <a:cubicBezTo>
                      <a:pt x="472142" y="30759"/>
                      <a:pt x="520324" y="0"/>
                      <a:pt x="574744" y="0"/>
                    </a:cubicBezTo>
                    <a:cubicBezTo>
                      <a:pt x="629164" y="0"/>
                      <a:pt x="677346" y="30759"/>
                      <a:pt x="700362" y="80232"/>
                    </a:cubicBezTo>
                    <a:cubicBezTo>
                      <a:pt x="718430" y="119165"/>
                      <a:pt x="756287" y="143471"/>
                      <a:pt x="799307" y="143471"/>
                    </a:cubicBezTo>
                    <a:lnTo>
                      <a:pt x="799307" y="143471"/>
                    </a:lnTo>
                    <a:cubicBezTo>
                      <a:pt x="842327" y="143471"/>
                      <a:pt x="880184" y="119165"/>
                      <a:pt x="898253" y="80232"/>
                    </a:cubicBezTo>
                    <a:cubicBezTo>
                      <a:pt x="921268" y="30759"/>
                      <a:pt x="969235" y="0"/>
                      <a:pt x="1023870" y="0"/>
                    </a:cubicBezTo>
                    <a:cubicBezTo>
                      <a:pt x="1078505" y="0"/>
                      <a:pt x="1126472" y="30759"/>
                      <a:pt x="1149488" y="80232"/>
                    </a:cubicBezTo>
                    <a:cubicBezTo>
                      <a:pt x="1167556" y="119165"/>
                      <a:pt x="1205414" y="143471"/>
                      <a:pt x="1248433" y="143471"/>
                    </a:cubicBezTo>
                    <a:cubicBezTo>
                      <a:pt x="1291453" y="143471"/>
                      <a:pt x="1329311" y="119165"/>
                      <a:pt x="1347379" y="80232"/>
                    </a:cubicBezTo>
                    <a:cubicBezTo>
                      <a:pt x="1370394" y="30759"/>
                      <a:pt x="1418361" y="0"/>
                      <a:pt x="1472997" y="0"/>
                    </a:cubicBezTo>
                    <a:cubicBezTo>
                      <a:pt x="1527632" y="0"/>
                      <a:pt x="1575814" y="30759"/>
                      <a:pt x="1598614" y="80232"/>
                    </a:cubicBezTo>
                    <a:lnTo>
                      <a:pt x="1571942" y="92708"/>
                    </a:lnTo>
                    <a:cubicBezTo>
                      <a:pt x="1553874" y="53775"/>
                      <a:pt x="1515801" y="29469"/>
                      <a:pt x="1472997" y="29469"/>
                    </a:cubicBezTo>
                    <a:cubicBezTo>
                      <a:pt x="1429977" y="29469"/>
                      <a:pt x="1392119" y="53775"/>
                      <a:pt x="1374051" y="92708"/>
                    </a:cubicBezTo>
                    <a:cubicBezTo>
                      <a:pt x="1351251" y="142180"/>
                      <a:pt x="1303069" y="172939"/>
                      <a:pt x="1248648" y="172939"/>
                    </a:cubicBezTo>
                    <a:close/>
                  </a:path>
                </a:pathLst>
              </a:custGeom>
              <a:grpFill/>
              <a:ln w="2149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0F0340A9-BD8A-4ABB-9AC1-7A14DF22EE6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504802" y="1755501"/>
                <a:ext cx="1598829" cy="172724"/>
              </a:xfrm>
              <a:custGeom>
                <a:avLst/>
                <a:gdLst>
                  <a:gd name="connsiteX0" fmla="*/ 1248648 w 1598829"/>
                  <a:gd name="connsiteY0" fmla="*/ 172724 h 172724"/>
                  <a:gd name="connsiteX1" fmla="*/ 1123031 w 1598829"/>
                  <a:gd name="connsiteY1" fmla="*/ 92492 h 172724"/>
                  <a:gd name="connsiteX2" fmla="*/ 1024085 w 1598829"/>
                  <a:gd name="connsiteY2" fmla="*/ 29253 h 172724"/>
                  <a:gd name="connsiteX3" fmla="*/ 925140 w 1598829"/>
                  <a:gd name="connsiteY3" fmla="*/ 92492 h 172724"/>
                  <a:gd name="connsiteX4" fmla="*/ 799522 w 1598829"/>
                  <a:gd name="connsiteY4" fmla="*/ 172724 h 172724"/>
                  <a:gd name="connsiteX5" fmla="*/ 799522 w 1598829"/>
                  <a:gd name="connsiteY5" fmla="*/ 172724 h 172724"/>
                  <a:gd name="connsiteX6" fmla="*/ 673905 w 1598829"/>
                  <a:gd name="connsiteY6" fmla="*/ 92492 h 172724"/>
                  <a:gd name="connsiteX7" fmla="*/ 574959 w 1598829"/>
                  <a:gd name="connsiteY7" fmla="*/ 29253 h 172724"/>
                  <a:gd name="connsiteX8" fmla="*/ 476014 w 1598829"/>
                  <a:gd name="connsiteY8" fmla="*/ 92492 h 172724"/>
                  <a:gd name="connsiteX9" fmla="*/ 350396 w 1598829"/>
                  <a:gd name="connsiteY9" fmla="*/ 172724 h 172724"/>
                  <a:gd name="connsiteX10" fmla="*/ 224778 w 1598829"/>
                  <a:gd name="connsiteY10" fmla="*/ 92492 h 172724"/>
                  <a:gd name="connsiteX11" fmla="*/ 125833 w 1598829"/>
                  <a:gd name="connsiteY11" fmla="*/ 29253 h 172724"/>
                  <a:gd name="connsiteX12" fmla="*/ 26887 w 1598829"/>
                  <a:gd name="connsiteY12" fmla="*/ 92492 h 172724"/>
                  <a:gd name="connsiteX13" fmla="*/ 0 w 1598829"/>
                  <a:gd name="connsiteY13" fmla="*/ 80232 h 172724"/>
                  <a:gd name="connsiteX14" fmla="*/ 125618 w 1598829"/>
                  <a:gd name="connsiteY14" fmla="*/ 0 h 172724"/>
                  <a:gd name="connsiteX15" fmla="*/ 251235 w 1598829"/>
                  <a:gd name="connsiteY15" fmla="*/ 80232 h 172724"/>
                  <a:gd name="connsiteX16" fmla="*/ 350181 w 1598829"/>
                  <a:gd name="connsiteY16" fmla="*/ 143471 h 172724"/>
                  <a:gd name="connsiteX17" fmla="*/ 449126 w 1598829"/>
                  <a:gd name="connsiteY17" fmla="*/ 80232 h 172724"/>
                  <a:gd name="connsiteX18" fmla="*/ 574744 w 1598829"/>
                  <a:gd name="connsiteY18" fmla="*/ 0 h 172724"/>
                  <a:gd name="connsiteX19" fmla="*/ 700362 w 1598829"/>
                  <a:gd name="connsiteY19" fmla="*/ 80232 h 172724"/>
                  <a:gd name="connsiteX20" fmla="*/ 799307 w 1598829"/>
                  <a:gd name="connsiteY20" fmla="*/ 143471 h 172724"/>
                  <a:gd name="connsiteX21" fmla="*/ 799307 w 1598829"/>
                  <a:gd name="connsiteY21" fmla="*/ 143471 h 172724"/>
                  <a:gd name="connsiteX22" fmla="*/ 898253 w 1598829"/>
                  <a:gd name="connsiteY22" fmla="*/ 80232 h 172724"/>
                  <a:gd name="connsiteX23" fmla="*/ 1024085 w 1598829"/>
                  <a:gd name="connsiteY23" fmla="*/ 0 h 172724"/>
                  <a:gd name="connsiteX24" fmla="*/ 1149703 w 1598829"/>
                  <a:gd name="connsiteY24" fmla="*/ 80232 h 172724"/>
                  <a:gd name="connsiteX25" fmla="*/ 1248648 w 1598829"/>
                  <a:gd name="connsiteY25" fmla="*/ 143471 h 172724"/>
                  <a:gd name="connsiteX26" fmla="*/ 1347594 w 1598829"/>
                  <a:gd name="connsiteY26" fmla="*/ 80232 h 172724"/>
                  <a:gd name="connsiteX27" fmla="*/ 1473212 w 1598829"/>
                  <a:gd name="connsiteY27" fmla="*/ 0 h 172724"/>
                  <a:gd name="connsiteX28" fmla="*/ 1598829 w 1598829"/>
                  <a:gd name="connsiteY28" fmla="*/ 80232 h 172724"/>
                  <a:gd name="connsiteX29" fmla="*/ 1572157 w 1598829"/>
                  <a:gd name="connsiteY29" fmla="*/ 92492 h 172724"/>
                  <a:gd name="connsiteX30" fmla="*/ 1473212 w 1598829"/>
                  <a:gd name="connsiteY30" fmla="*/ 29253 h 172724"/>
                  <a:gd name="connsiteX31" fmla="*/ 1374266 w 1598829"/>
                  <a:gd name="connsiteY31" fmla="*/ 92492 h 172724"/>
                  <a:gd name="connsiteX32" fmla="*/ 1248648 w 1598829"/>
                  <a:gd name="connsiteY32" fmla="*/ 172724 h 17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1598829" h="172724">
                    <a:moveTo>
                      <a:pt x="1248648" y="172724"/>
                    </a:moveTo>
                    <a:cubicBezTo>
                      <a:pt x="1194229" y="172724"/>
                      <a:pt x="1146046" y="141965"/>
                      <a:pt x="1123031" y="92492"/>
                    </a:cubicBezTo>
                    <a:cubicBezTo>
                      <a:pt x="1104962" y="53560"/>
                      <a:pt x="1067105" y="29253"/>
                      <a:pt x="1024085" y="29253"/>
                    </a:cubicBezTo>
                    <a:cubicBezTo>
                      <a:pt x="981066" y="29253"/>
                      <a:pt x="943208" y="53560"/>
                      <a:pt x="925140" y="92492"/>
                    </a:cubicBezTo>
                    <a:cubicBezTo>
                      <a:pt x="902124" y="141965"/>
                      <a:pt x="853942" y="172724"/>
                      <a:pt x="799522" y="172724"/>
                    </a:cubicBezTo>
                    <a:cubicBezTo>
                      <a:pt x="799522" y="172724"/>
                      <a:pt x="799522" y="172724"/>
                      <a:pt x="799522" y="172724"/>
                    </a:cubicBezTo>
                    <a:cubicBezTo>
                      <a:pt x="744887" y="172724"/>
                      <a:pt x="696920" y="141965"/>
                      <a:pt x="673905" y="92492"/>
                    </a:cubicBezTo>
                    <a:cubicBezTo>
                      <a:pt x="655836" y="53560"/>
                      <a:pt x="617979" y="29253"/>
                      <a:pt x="574959" y="29253"/>
                    </a:cubicBezTo>
                    <a:cubicBezTo>
                      <a:pt x="531939" y="29253"/>
                      <a:pt x="494082" y="53560"/>
                      <a:pt x="476014" y="92492"/>
                    </a:cubicBezTo>
                    <a:cubicBezTo>
                      <a:pt x="452998" y="141965"/>
                      <a:pt x="405031" y="172724"/>
                      <a:pt x="350396" y="172724"/>
                    </a:cubicBezTo>
                    <a:cubicBezTo>
                      <a:pt x="295976" y="172724"/>
                      <a:pt x="247794" y="141965"/>
                      <a:pt x="224778" y="92492"/>
                    </a:cubicBezTo>
                    <a:cubicBezTo>
                      <a:pt x="206710" y="53560"/>
                      <a:pt x="168853" y="29253"/>
                      <a:pt x="125833" y="29253"/>
                    </a:cubicBezTo>
                    <a:cubicBezTo>
                      <a:pt x="82813" y="29253"/>
                      <a:pt x="44956" y="53560"/>
                      <a:pt x="26887" y="92492"/>
                    </a:cubicBezTo>
                    <a:lnTo>
                      <a:pt x="0" y="80232"/>
                    </a:lnTo>
                    <a:cubicBezTo>
                      <a:pt x="23016" y="30759"/>
                      <a:pt x="70983" y="0"/>
                      <a:pt x="125618" y="0"/>
                    </a:cubicBezTo>
                    <a:cubicBezTo>
                      <a:pt x="180253" y="0"/>
                      <a:pt x="228220" y="30759"/>
                      <a:pt x="251235" y="80232"/>
                    </a:cubicBezTo>
                    <a:cubicBezTo>
                      <a:pt x="269304" y="119165"/>
                      <a:pt x="307376" y="143471"/>
                      <a:pt x="350181" y="143471"/>
                    </a:cubicBezTo>
                    <a:cubicBezTo>
                      <a:pt x="393201" y="143471"/>
                      <a:pt x="431058" y="119165"/>
                      <a:pt x="449126" y="80232"/>
                    </a:cubicBezTo>
                    <a:cubicBezTo>
                      <a:pt x="472142" y="30759"/>
                      <a:pt x="520324" y="0"/>
                      <a:pt x="574744" y="0"/>
                    </a:cubicBezTo>
                    <a:cubicBezTo>
                      <a:pt x="629164" y="0"/>
                      <a:pt x="677346" y="30759"/>
                      <a:pt x="700362" y="80232"/>
                    </a:cubicBezTo>
                    <a:cubicBezTo>
                      <a:pt x="718430" y="119165"/>
                      <a:pt x="756287" y="143471"/>
                      <a:pt x="799307" y="143471"/>
                    </a:cubicBezTo>
                    <a:lnTo>
                      <a:pt x="799307" y="143471"/>
                    </a:lnTo>
                    <a:cubicBezTo>
                      <a:pt x="842327" y="143471"/>
                      <a:pt x="880184" y="119165"/>
                      <a:pt x="898253" y="80232"/>
                    </a:cubicBezTo>
                    <a:cubicBezTo>
                      <a:pt x="921483" y="30759"/>
                      <a:pt x="969450" y="0"/>
                      <a:pt x="1024085" y="0"/>
                    </a:cubicBezTo>
                    <a:cubicBezTo>
                      <a:pt x="1078720" y="0"/>
                      <a:pt x="1126688" y="30759"/>
                      <a:pt x="1149703" y="80232"/>
                    </a:cubicBezTo>
                    <a:cubicBezTo>
                      <a:pt x="1167771" y="119165"/>
                      <a:pt x="1205629" y="143471"/>
                      <a:pt x="1248648" y="143471"/>
                    </a:cubicBezTo>
                    <a:cubicBezTo>
                      <a:pt x="1291668" y="143471"/>
                      <a:pt x="1329526" y="119165"/>
                      <a:pt x="1347594" y="80232"/>
                    </a:cubicBezTo>
                    <a:cubicBezTo>
                      <a:pt x="1370610" y="30759"/>
                      <a:pt x="1418792" y="0"/>
                      <a:pt x="1473212" y="0"/>
                    </a:cubicBezTo>
                    <a:cubicBezTo>
                      <a:pt x="1527847" y="0"/>
                      <a:pt x="1576029" y="30759"/>
                      <a:pt x="1598829" y="80232"/>
                    </a:cubicBezTo>
                    <a:lnTo>
                      <a:pt x="1572157" y="92492"/>
                    </a:lnTo>
                    <a:cubicBezTo>
                      <a:pt x="1554089" y="53560"/>
                      <a:pt x="1516016" y="29253"/>
                      <a:pt x="1473212" y="29253"/>
                    </a:cubicBezTo>
                    <a:cubicBezTo>
                      <a:pt x="1430192" y="29253"/>
                      <a:pt x="1392335" y="53560"/>
                      <a:pt x="1374266" y="92492"/>
                    </a:cubicBezTo>
                    <a:cubicBezTo>
                      <a:pt x="1351251" y="141965"/>
                      <a:pt x="1303069" y="172724"/>
                      <a:pt x="1248648" y="172724"/>
                    </a:cubicBezTo>
                    <a:close/>
                  </a:path>
                </a:pathLst>
              </a:custGeom>
              <a:grpFill/>
              <a:ln w="2149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pic>
        <p:nvPicPr>
          <p:cNvPr id="4" name="Picture 3" descr="How to prevent bullying in schools ...">
            <a:extLst>
              <a:ext uri="{FF2B5EF4-FFF2-40B4-BE49-F238E27FC236}">
                <a16:creationId xmlns:a16="http://schemas.microsoft.com/office/drawing/2014/main" id="{05B667E8-D126-8019-31E8-6E2BD9FDB8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3021" y="2005567"/>
            <a:ext cx="3555043" cy="2846867"/>
          </a:xfrm>
          <a:prstGeom prst="rect">
            <a:avLst/>
          </a:prstGeom>
        </p:spPr>
      </p:pic>
      <p:grpSp>
        <p:nvGrpSpPr>
          <p:cNvPr id="36" name="Group 35">
            <a:extLst>
              <a:ext uri="{FF2B5EF4-FFF2-40B4-BE49-F238E27FC236}">
                <a16:creationId xmlns:a16="http://schemas.microsoft.com/office/drawing/2014/main" id="{03AF83E4-4DE2-499C-9F36-0279E7E4FB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154385" y="4452524"/>
            <a:ext cx="1443404" cy="1443428"/>
            <a:chOff x="10154385" y="4452524"/>
            <a:chExt cx="1443404" cy="1443428"/>
          </a:xfrm>
          <a:solidFill>
            <a:schemeClr val="bg1"/>
          </a:solidFill>
        </p:grpSpPr>
        <p:grpSp>
          <p:nvGrpSpPr>
            <p:cNvPr id="37" name="Graphic 4">
              <a:extLst>
                <a:ext uri="{FF2B5EF4-FFF2-40B4-BE49-F238E27FC236}">
                  <a16:creationId xmlns:a16="http://schemas.microsoft.com/office/drawing/2014/main" id="{0B09EB4D-4323-43F4-9970-42885A83A8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0154385" y="4452524"/>
              <a:ext cx="1443404" cy="1443428"/>
              <a:chOff x="5734037" y="3067039"/>
              <a:chExt cx="724483" cy="724489"/>
            </a:xfrm>
            <a:grpFill/>
          </p:grpSpPr>
          <p:sp>
            <p:nvSpPr>
              <p:cNvPr id="208" name="Freeform: Shape 207">
                <a:extLst>
                  <a:ext uri="{FF2B5EF4-FFF2-40B4-BE49-F238E27FC236}">
                    <a16:creationId xmlns:a16="http://schemas.microsoft.com/office/drawing/2014/main" id="{BA9C6284-1137-47FE-9471-23CA8249473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067039"/>
                <a:ext cx="14192" cy="14097"/>
              </a:xfrm>
              <a:custGeom>
                <a:avLst/>
                <a:gdLst>
                  <a:gd name="connsiteX0" fmla="*/ 14192 w 14192"/>
                  <a:gd name="connsiteY0" fmla="*/ 7049 h 14097"/>
                  <a:gd name="connsiteX1" fmla="*/ 7144 w 14192"/>
                  <a:gd name="connsiteY1" fmla="*/ 14097 h 14097"/>
                  <a:gd name="connsiteX2" fmla="*/ 0 w 14192"/>
                  <a:gd name="connsiteY2" fmla="*/ 7049 h 14097"/>
                  <a:gd name="connsiteX3" fmla="*/ 7049 w 14192"/>
                  <a:gd name="connsiteY3" fmla="*/ 0 h 14097"/>
                  <a:gd name="connsiteX4" fmla="*/ 14192 w 14192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9" name="Freeform: Shape 208">
                <a:extLst>
                  <a:ext uri="{FF2B5EF4-FFF2-40B4-BE49-F238E27FC236}">
                    <a16:creationId xmlns:a16="http://schemas.microsoft.com/office/drawing/2014/main" id="{A00A6D3C-23F9-41D9-B891-14D8E2E98D6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0" name="Freeform: Shape 209">
                <a:extLst>
                  <a:ext uri="{FF2B5EF4-FFF2-40B4-BE49-F238E27FC236}">
                    <a16:creationId xmlns:a16="http://schemas.microsoft.com/office/drawing/2014/main" id="{8F8D96F5-1ED7-4891-8D8B-A24E72DA7C7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1" name="Freeform: Shape 210">
                <a:extLst>
                  <a:ext uri="{FF2B5EF4-FFF2-40B4-BE49-F238E27FC236}">
                    <a16:creationId xmlns:a16="http://schemas.microsoft.com/office/drawing/2014/main" id="{0E9A3A72-EC37-423D-B309-A6487A86C77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2" name="Freeform: Shape 211">
                <a:extLst>
                  <a:ext uri="{FF2B5EF4-FFF2-40B4-BE49-F238E27FC236}">
                    <a16:creationId xmlns:a16="http://schemas.microsoft.com/office/drawing/2014/main" id="{EBE630AB-13C0-44A2-80CA-C07483E934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3" name="Freeform: Shape 212">
                <a:extLst>
                  <a:ext uri="{FF2B5EF4-FFF2-40B4-BE49-F238E27FC236}">
                    <a16:creationId xmlns:a16="http://schemas.microsoft.com/office/drawing/2014/main" id="{B7768337-3D65-4FE5-8E1A-D79219E0AF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4" name="Freeform: Shape 213">
                <a:extLst>
                  <a:ext uri="{FF2B5EF4-FFF2-40B4-BE49-F238E27FC236}">
                    <a16:creationId xmlns:a16="http://schemas.microsoft.com/office/drawing/2014/main" id="{968E4331-550E-4929-ACE8-D2ED2D6EA3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5" name="Freeform: Shape 214">
                <a:extLst>
                  <a:ext uri="{FF2B5EF4-FFF2-40B4-BE49-F238E27FC236}">
                    <a16:creationId xmlns:a16="http://schemas.microsoft.com/office/drawing/2014/main" id="{768D8817-CAEE-45BB-820E-A67C68D4801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126284"/>
                <a:ext cx="14192" cy="14097"/>
              </a:xfrm>
              <a:custGeom>
                <a:avLst/>
                <a:gdLst>
                  <a:gd name="connsiteX0" fmla="*/ 14192 w 14192"/>
                  <a:gd name="connsiteY0" fmla="*/ 7049 h 14097"/>
                  <a:gd name="connsiteX1" fmla="*/ 7144 w 14192"/>
                  <a:gd name="connsiteY1" fmla="*/ 14097 h 14097"/>
                  <a:gd name="connsiteX2" fmla="*/ 0 w 14192"/>
                  <a:gd name="connsiteY2" fmla="*/ 7049 h 14097"/>
                  <a:gd name="connsiteX3" fmla="*/ 7049 w 14192"/>
                  <a:gd name="connsiteY3" fmla="*/ 0 h 14097"/>
                  <a:gd name="connsiteX4" fmla="*/ 14192 w 14192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6" name="Freeform: Shape 215">
                <a:extLst>
                  <a:ext uri="{FF2B5EF4-FFF2-40B4-BE49-F238E27FC236}">
                    <a16:creationId xmlns:a16="http://schemas.microsoft.com/office/drawing/2014/main" id="{350A8C31-0139-4ABD-967A-139738E88F4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12628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7" name="Freeform: Shape 216">
                <a:extLst>
                  <a:ext uri="{FF2B5EF4-FFF2-40B4-BE49-F238E27FC236}">
                    <a16:creationId xmlns:a16="http://schemas.microsoft.com/office/drawing/2014/main" id="{9855AEE1-1C1C-4832-8B4C-042F59E029E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8" name="Freeform: Shape 217">
                <a:extLst>
                  <a:ext uri="{FF2B5EF4-FFF2-40B4-BE49-F238E27FC236}">
                    <a16:creationId xmlns:a16="http://schemas.microsoft.com/office/drawing/2014/main" id="{A41C5A32-BD0A-4457-9CF7-97467FA2B7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9" name="Freeform: Shape 218">
                <a:extLst>
                  <a:ext uri="{FF2B5EF4-FFF2-40B4-BE49-F238E27FC236}">
                    <a16:creationId xmlns:a16="http://schemas.microsoft.com/office/drawing/2014/main" id="{93C14A20-2E3C-49F8-AF55-C384FEB955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0" name="Freeform: Shape 219">
                <a:extLst>
                  <a:ext uri="{FF2B5EF4-FFF2-40B4-BE49-F238E27FC236}">
                    <a16:creationId xmlns:a16="http://schemas.microsoft.com/office/drawing/2014/main" id="{DB167719-0D82-4ABF-9BC8-B073A84741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12628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8 w 14097"/>
                  <a:gd name="connsiteY1" fmla="*/ 14097 h 14097"/>
                  <a:gd name="connsiteX2" fmla="*/ 0 w 14097"/>
                  <a:gd name="connsiteY2" fmla="*/ 7049 h 14097"/>
                  <a:gd name="connsiteX3" fmla="*/ 7048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1" name="Freeform: Shape 220">
                <a:extLst>
                  <a:ext uri="{FF2B5EF4-FFF2-40B4-BE49-F238E27FC236}">
                    <a16:creationId xmlns:a16="http://schemas.microsoft.com/office/drawing/2014/main" id="{660582DE-E250-4561-9298-E4FADEB90F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2" name="Freeform: Shape 221">
                <a:extLst>
                  <a:ext uri="{FF2B5EF4-FFF2-40B4-BE49-F238E27FC236}">
                    <a16:creationId xmlns:a16="http://schemas.microsoft.com/office/drawing/2014/main" id="{820B635A-6E81-4D8A-98A3-141E57A6FF0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185434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3" name="Freeform: Shape 222">
                <a:extLst>
                  <a:ext uri="{FF2B5EF4-FFF2-40B4-BE49-F238E27FC236}">
                    <a16:creationId xmlns:a16="http://schemas.microsoft.com/office/drawing/2014/main" id="{3909A0ED-D070-4792-A2EE-CCEB6BA63C6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18543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4" name="Freeform: Shape 223">
                <a:extLst>
                  <a:ext uri="{FF2B5EF4-FFF2-40B4-BE49-F238E27FC236}">
                    <a16:creationId xmlns:a16="http://schemas.microsoft.com/office/drawing/2014/main" id="{4619A19C-3B55-4085-8668-4589996280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5" name="Freeform: Shape 224">
                <a:extLst>
                  <a:ext uri="{FF2B5EF4-FFF2-40B4-BE49-F238E27FC236}">
                    <a16:creationId xmlns:a16="http://schemas.microsoft.com/office/drawing/2014/main" id="{87D16772-2B59-486E-BE47-65D591C0882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6" name="Freeform: Shape 225">
                <a:extLst>
                  <a:ext uri="{FF2B5EF4-FFF2-40B4-BE49-F238E27FC236}">
                    <a16:creationId xmlns:a16="http://schemas.microsoft.com/office/drawing/2014/main" id="{1D6A06B8-1E4A-497F-B977-F78E5D7D00B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7" name="Freeform: Shape 226">
                <a:extLst>
                  <a:ext uri="{FF2B5EF4-FFF2-40B4-BE49-F238E27FC236}">
                    <a16:creationId xmlns:a16="http://schemas.microsoft.com/office/drawing/2014/main" id="{55BC53AD-5249-4FB1-AB74-3F71AAEB5AA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18543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8" name="Freeform: Shape 227">
                <a:extLst>
                  <a:ext uri="{FF2B5EF4-FFF2-40B4-BE49-F238E27FC236}">
                    <a16:creationId xmlns:a16="http://schemas.microsoft.com/office/drawing/2014/main" id="{36F8561A-874A-48BB-BCC2-07F002ED4FD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9" name="Freeform: Shape 228">
                <a:extLst>
                  <a:ext uri="{FF2B5EF4-FFF2-40B4-BE49-F238E27FC236}">
                    <a16:creationId xmlns:a16="http://schemas.microsoft.com/office/drawing/2014/main" id="{BA6B1B8F-9695-447F-BF2F-9010D40A073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244679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0" name="Freeform: Shape 229">
                <a:extLst>
                  <a:ext uri="{FF2B5EF4-FFF2-40B4-BE49-F238E27FC236}">
                    <a16:creationId xmlns:a16="http://schemas.microsoft.com/office/drawing/2014/main" id="{454192F9-26C5-4212-BA60-CADA662AFE0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244677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1" name="Freeform: Shape 230">
                <a:extLst>
                  <a:ext uri="{FF2B5EF4-FFF2-40B4-BE49-F238E27FC236}">
                    <a16:creationId xmlns:a16="http://schemas.microsoft.com/office/drawing/2014/main" id="{BFBDA013-4858-422E-AE7A-614BF71FB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2" name="Freeform: Shape 231">
                <a:extLst>
                  <a:ext uri="{FF2B5EF4-FFF2-40B4-BE49-F238E27FC236}">
                    <a16:creationId xmlns:a16="http://schemas.microsoft.com/office/drawing/2014/main" id="{42BA261C-0C75-431D-9FD5-2C3AA241BE4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3" name="Freeform: Shape 232">
                <a:extLst>
                  <a:ext uri="{FF2B5EF4-FFF2-40B4-BE49-F238E27FC236}">
                    <a16:creationId xmlns:a16="http://schemas.microsoft.com/office/drawing/2014/main" id="{0F8709D9-2655-4A39-9228-BCFCBF41223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4" name="Freeform: Shape 233">
                <a:extLst>
                  <a:ext uri="{FF2B5EF4-FFF2-40B4-BE49-F238E27FC236}">
                    <a16:creationId xmlns:a16="http://schemas.microsoft.com/office/drawing/2014/main" id="{9653F80B-5CF7-45EF-889B-FD0AAF48354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24467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5" name="Freeform: Shape 234">
                <a:extLst>
                  <a:ext uri="{FF2B5EF4-FFF2-40B4-BE49-F238E27FC236}">
                    <a16:creationId xmlns:a16="http://schemas.microsoft.com/office/drawing/2014/main" id="{2A1DA86A-7442-4897-88A4-EDD18A01C51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6" name="Freeform: Shape 235">
                <a:extLst>
                  <a:ext uri="{FF2B5EF4-FFF2-40B4-BE49-F238E27FC236}">
                    <a16:creationId xmlns:a16="http://schemas.microsoft.com/office/drawing/2014/main" id="{39623279-A4CE-49AC-B5FA-CD224324BE6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303829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7" name="Freeform: Shape 236">
                <a:extLst>
                  <a:ext uri="{FF2B5EF4-FFF2-40B4-BE49-F238E27FC236}">
                    <a16:creationId xmlns:a16="http://schemas.microsoft.com/office/drawing/2014/main" id="{EB9D8B4D-1BE5-4CD9-A592-D0D3D76911F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8" name="Freeform: Shape 237">
                <a:extLst>
                  <a:ext uri="{FF2B5EF4-FFF2-40B4-BE49-F238E27FC236}">
                    <a16:creationId xmlns:a16="http://schemas.microsoft.com/office/drawing/2014/main" id="{769A47A3-F5B7-4BF0-B920-21A62F96F78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9" name="Freeform: Shape 238">
                <a:extLst>
                  <a:ext uri="{FF2B5EF4-FFF2-40B4-BE49-F238E27FC236}">
                    <a16:creationId xmlns:a16="http://schemas.microsoft.com/office/drawing/2014/main" id="{6E5DCDE9-48A4-41BA-987D-CC72C62B366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0" name="Freeform: Shape 239">
                <a:extLst>
                  <a:ext uri="{FF2B5EF4-FFF2-40B4-BE49-F238E27FC236}">
                    <a16:creationId xmlns:a16="http://schemas.microsoft.com/office/drawing/2014/main" id="{0F51F840-3DBF-444E-BC79-718416C51DC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1" name="Freeform: Shape 240">
                <a:extLst>
                  <a:ext uri="{FF2B5EF4-FFF2-40B4-BE49-F238E27FC236}">
                    <a16:creationId xmlns:a16="http://schemas.microsoft.com/office/drawing/2014/main" id="{2DFD2B64-98D0-4E59-AE1F-693872F36DA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2" name="Freeform: Shape 241">
                <a:extLst>
                  <a:ext uri="{FF2B5EF4-FFF2-40B4-BE49-F238E27FC236}">
                    <a16:creationId xmlns:a16="http://schemas.microsoft.com/office/drawing/2014/main" id="{CF09CB65-8B7E-426C-A3FE-DD20196FCB3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3" name="Freeform: Shape 242">
                <a:extLst>
                  <a:ext uri="{FF2B5EF4-FFF2-40B4-BE49-F238E27FC236}">
                    <a16:creationId xmlns:a16="http://schemas.microsoft.com/office/drawing/2014/main" id="{43149294-A5BC-4E62-A167-3CD55E05B33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363074"/>
                <a:ext cx="14192" cy="14097"/>
              </a:xfrm>
              <a:custGeom>
                <a:avLst/>
                <a:gdLst>
                  <a:gd name="connsiteX0" fmla="*/ 14192 w 14192"/>
                  <a:gd name="connsiteY0" fmla="*/ 7048 h 14097"/>
                  <a:gd name="connsiteX1" fmla="*/ 7144 w 14192"/>
                  <a:gd name="connsiteY1" fmla="*/ 14097 h 14097"/>
                  <a:gd name="connsiteX2" fmla="*/ 0 w 14192"/>
                  <a:gd name="connsiteY2" fmla="*/ 7048 h 14097"/>
                  <a:gd name="connsiteX3" fmla="*/ 7049 w 14192"/>
                  <a:gd name="connsiteY3" fmla="*/ 0 h 14097"/>
                  <a:gd name="connsiteX4" fmla="*/ 14192 w 14192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4" name="Freeform: Shape 243">
                <a:extLst>
                  <a:ext uri="{FF2B5EF4-FFF2-40B4-BE49-F238E27FC236}">
                    <a16:creationId xmlns:a16="http://schemas.microsoft.com/office/drawing/2014/main" id="{DB99FCDF-C9A0-40F7-ABDE-7247B2238D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36307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5" name="Freeform: Shape 244">
                <a:extLst>
                  <a:ext uri="{FF2B5EF4-FFF2-40B4-BE49-F238E27FC236}">
                    <a16:creationId xmlns:a16="http://schemas.microsoft.com/office/drawing/2014/main" id="{0CE59751-EC07-43C1-A5F5-AF5D30EBBE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6" name="Freeform: Shape 245">
                <a:extLst>
                  <a:ext uri="{FF2B5EF4-FFF2-40B4-BE49-F238E27FC236}">
                    <a16:creationId xmlns:a16="http://schemas.microsoft.com/office/drawing/2014/main" id="{4573CCF2-67F2-4BD1-A01C-1D064B908F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7" name="Freeform: Shape 246">
                <a:extLst>
                  <a:ext uri="{FF2B5EF4-FFF2-40B4-BE49-F238E27FC236}">
                    <a16:creationId xmlns:a16="http://schemas.microsoft.com/office/drawing/2014/main" id="{1C60C662-612D-485A-A50D-E938C6E4994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8" name="Freeform: Shape 247">
                <a:extLst>
                  <a:ext uri="{FF2B5EF4-FFF2-40B4-BE49-F238E27FC236}">
                    <a16:creationId xmlns:a16="http://schemas.microsoft.com/office/drawing/2014/main" id="{0048F63C-A2BB-4D89-9649-91EC2045C0A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363074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8 w 14097"/>
                  <a:gd name="connsiteY1" fmla="*/ 14097 h 14097"/>
                  <a:gd name="connsiteX2" fmla="*/ 0 w 14097"/>
                  <a:gd name="connsiteY2" fmla="*/ 7048 h 14097"/>
                  <a:gd name="connsiteX3" fmla="*/ 7048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9" name="Freeform: Shape 248">
                <a:extLst>
                  <a:ext uri="{FF2B5EF4-FFF2-40B4-BE49-F238E27FC236}">
                    <a16:creationId xmlns:a16="http://schemas.microsoft.com/office/drawing/2014/main" id="{1C29F96C-43D4-4F0F-A76D-4CED9C610C0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0" name="Freeform: Shape 249">
                <a:extLst>
                  <a:ext uri="{FF2B5EF4-FFF2-40B4-BE49-F238E27FC236}">
                    <a16:creationId xmlns:a16="http://schemas.microsoft.com/office/drawing/2014/main" id="{B660107F-776B-455F-AC78-225F21B81DE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422225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1" name="Freeform: Shape 250">
                <a:extLst>
                  <a:ext uri="{FF2B5EF4-FFF2-40B4-BE49-F238E27FC236}">
                    <a16:creationId xmlns:a16="http://schemas.microsoft.com/office/drawing/2014/main" id="{EB1DB332-7265-477D-9A04-EDB3799DEA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2" name="Freeform: Shape 251">
                <a:extLst>
                  <a:ext uri="{FF2B5EF4-FFF2-40B4-BE49-F238E27FC236}">
                    <a16:creationId xmlns:a16="http://schemas.microsoft.com/office/drawing/2014/main" id="{EBBEFE2D-1654-40D8-A838-45728A16836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3" name="Freeform: Shape 252">
                <a:extLst>
                  <a:ext uri="{FF2B5EF4-FFF2-40B4-BE49-F238E27FC236}">
                    <a16:creationId xmlns:a16="http://schemas.microsoft.com/office/drawing/2014/main" id="{190211E2-64DF-4171-811B-B8A0CD87B95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4" name="Freeform: Shape 253">
                <a:extLst>
                  <a:ext uri="{FF2B5EF4-FFF2-40B4-BE49-F238E27FC236}">
                    <a16:creationId xmlns:a16="http://schemas.microsoft.com/office/drawing/2014/main" id="{5F7CDCE8-8B48-4859-BDFE-FCB7BC6F580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5" name="Freeform: Shape 254">
                <a:extLst>
                  <a:ext uri="{FF2B5EF4-FFF2-40B4-BE49-F238E27FC236}">
                    <a16:creationId xmlns:a16="http://schemas.microsoft.com/office/drawing/2014/main" id="{B770A8C4-614E-4295-A937-718CC61B254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6" name="Freeform: Shape 255">
                <a:extLst>
                  <a:ext uri="{FF2B5EF4-FFF2-40B4-BE49-F238E27FC236}">
                    <a16:creationId xmlns:a16="http://schemas.microsoft.com/office/drawing/2014/main" id="{A699ADB6-675C-44B0-B96E-EDD7AC1F96D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7" name="Freeform: Shape 256">
                <a:extLst>
                  <a:ext uri="{FF2B5EF4-FFF2-40B4-BE49-F238E27FC236}">
                    <a16:creationId xmlns:a16="http://schemas.microsoft.com/office/drawing/2014/main" id="{64875E98-2AA1-4001-90EA-2F3D9E017E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6953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8" name="Freeform: Shape 257">
                <a:extLst>
                  <a:ext uri="{FF2B5EF4-FFF2-40B4-BE49-F238E27FC236}">
                    <a16:creationId xmlns:a16="http://schemas.microsoft.com/office/drawing/2014/main" id="{5BEC7219-356F-4141-B57B-8BCD85BF777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9" name="Freeform: Shape 258">
                <a:extLst>
                  <a:ext uri="{FF2B5EF4-FFF2-40B4-BE49-F238E27FC236}">
                    <a16:creationId xmlns:a16="http://schemas.microsoft.com/office/drawing/2014/main" id="{564D4AAB-BB2C-4A77-BB45-94EEC66CD75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9 w 14096"/>
                  <a:gd name="connsiteY1" fmla="*/ 14097 h 14097"/>
                  <a:gd name="connsiteX2" fmla="*/ 0 w 14096"/>
                  <a:gd name="connsiteY2" fmla="*/ 7049 h 14097"/>
                  <a:gd name="connsiteX3" fmla="*/ 6953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859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0" name="Freeform: Shape 259">
                <a:extLst>
                  <a:ext uri="{FF2B5EF4-FFF2-40B4-BE49-F238E27FC236}">
                    <a16:creationId xmlns:a16="http://schemas.microsoft.com/office/drawing/2014/main" id="{CE9CF29A-81CA-4A03-8B04-55F56688267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1" name="Freeform: Shape 260">
                <a:extLst>
                  <a:ext uri="{FF2B5EF4-FFF2-40B4-BE49-F238E27FC236}">
                    <a16:creationId xmlns:a16="http://schemas.microsoft.com/office/drawing/2014/main" id="{52FEFF22-7798-4730-9C0B-EC7EAFCD013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6953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858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2" name="Freeform: Shape 261">
                <a:extLst>
                  <a:ext uri="{FF2B5EF4-FFF2-40B4-BE49-F238E27FC236}">
                    <a16:creationId xmlns:a16="http://schemas.microsoft.com/office/drawing/2014/main" id="{00149276-D167-4D2B-93F1-FD2958302B7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3" name="Freeform: Shape 262">
                <a:extLst>
                  <a:ext uri="{FF2B5EF4-FFF2-40B4-BE49-F238E27FC236}">
                    <a16:creationId xmlns:a16="http://schemas.microsoft.com/office/drawing/2014/main" id="{E7DC22D5-A39C-4789-A952-D8914887720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126281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4" name="Freeform: Shape 263">
                <a:extLst>
                  <a:ext uri="{FF2B5EF4-FFF2-40B4-BE49-F238E27FC236}">
                    <a16:creationId xmlns:a16="http://schemas.microsoft.com/office/drawing/2014/main" id="{7BA51EF1-15F0-4193-AB83-F8C8A64D623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5" name="Freeform: Shape 264">
                <a:extLst>
                  <a:ext uri="{FF2B5EF4-FFF2-40B4-BE49-F238E27FC236}">
                    <a16:creationId xmlns:a16="http://schemas.microsoft.com/office/drawing/2014/main" id="{3FB75ADB-F020-4C56-91C6-9AB4629855A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6" name="Freeform: Shape 265">
                <a:extLst>
                  <a:ext uri="{FF2B5EF4-FFF2-40B4-BE49-F238E27FC236}">
                    <a16:creationId xmlns:a16="http://schemas.microsoft.com/office/drawing/2014/main" id="{DBCE5CDF-BBF6-4E67-8CCE-9482D7EB4F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7" name="Freeform: Shape 266">
                <a:extLst>
                  <a:ext uri="{FF2B5EF4-FFF2-40B4-BE49-F238E27FC236}">
                    <a16:creationId xmlns:a16="http://schemas.microsoft.com/office/drawing/2014/main" id="{2138BABC-E51C-4F80-972E-CF44385C16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8" name="Freeform: Shape 267">
                <a:extLst>
                  <a:ext uri="{FF2B5EF4-FFF2-40B4-BE49-F238E27FC236}">
                    <a16:creationId xmlns:a16="http://schemas.microsoft.com/office/drawing/2014/main" id="{96B0C850-272E-4B08-8779-B872DCAA37C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126283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9" name="Freeform: Shape 268">
                <a:extLst>
                  <a:ext uri="{FF2B5EF4-FFF2-40B4-BE49-F238E27FC236}">
                    <a16:creationId xmlns:a16="http://schemas.microsoft.com/office/drawing/2014/main" id="{2EEE54AF-B9C2-494D-9E02-2F67FEF7A2B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185433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0" name="Freeform: Shape 269">
                <a:extLst>
                  <a:ext uri="{FF2B5EF4-FFF2-40B4-BE49-F238E27FC236}">
                    <a16:creationId xmlns:a16="http://schemas.microsoft.com/office/drawing/2014/main" id="{D21349A4-F7C9-492C-A658-EA9F7538B6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1" name="Freeform: Shape 270">
                <a:extLst>
                  <a:ext uri="{FF2B5EF4-FFF2-40B4-BE49-F238E27FC236}">
                    <a16:creationId xmlns:a16="http://schemas.microsoft.com/office/drawing/2014/main" id="{D88D1ED8-AC07-4621-9933-E10CE612203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2" name="Freeform: Shape 271">
                <a:extLst>
                  <a:ext uri="{FF2B5EF4-FFF2-40B4-BE49-F238E27FC236}">
                    <a16:creationId xmlns:a16="http://schemas.microsoft.com/office/drawing/2014/main" id="{6FD21FCD-1DA9-45C2-9AB5-548EE0E6E6E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3" name="Freeform: Shape 272">
                <a:extLst>
                  <a:ext uri="{FF2B5EF4-FFF2-40B4-BE49-F238E27FC236}">
                    <a16:creationId xmlns:a16="http://schemas.microsoft.com/office/drawing/2014/main" id="{C8BDD8CA-1442-470F-A5D3-FC8A87A1031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4" name="Freeform: Shape 273">
                <a:extLst>
                  <a:ext uri="{FF2B5EF4-FFF2-40B4-BE49-F238E27FC236}">
                    <a16:creationId xmlns:a16="http://schemas.microsoft.com/office/drawing/2014/main" id="{3B8DF094-690E-4C13-8284-7A7C97441A8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185432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5" name="Freeform: Shape 274">
                <a:extLst>
                  <a:ext uri="{FF2B5EF4-FFF2-40B4-BE49-F238E27FC236}">
                    <a16:creationId xmlns:a16="http://schemas.microsoft.com/office/drawing/2014/main" id="{FE0B926C-A114-444D-BA51-FECE28B03CE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244676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6" name="Freeform: Shape 275">
                <a:extLst>
                  <a:ext uri="{FF2B5EF4-FFF2-40B4-BE49-F238E27FC236}">
                    <a16:creationId xmlns:a16="http://schemas.microsoft.com/office/drawing/2014/main" id="{00BDE6CC-5F54-4752-ACC4-E3BCF2BEEA1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7" name="Freeform: Shape 276">
                <a:extLst>
                  <a:ext uri="{FF2B5EF4-FFF2-40B4-BE49-F238E27FC236}">
                    <a16:creationId xmlns:a16="http://schemas.microsoft.com/office/drawing/2014/main" id="{6E28F857-CCD8-4222-84C0-A0B415E7BD8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8" name="Freeform: Shape 277">
                <a:extLst>
                  <a:ext uri="{FF2B5EF4-FFF2-40B4-BE49-F238E27FC236}">
                    <a16:creationId xmlns:a16="http://schemas.microsoft.com/office/drawing/2014/main" id="{CD2687E0-0214-44E6-8BB1-34F6B7BA898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9" name="Freeform: Shape 278">
                <a:extLst>
                  <a:ext uri="{FF2B5EF4-FFF2-40B4-BE49-F238E27FC236}">
                    <a16:creationId xmlns:a16="http://schemas.microsoft.com/office/drawing/2014/main" id="{7F1236AA-FC17-487E-83B1-D71BCB2A87A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0" name="Freeform: Shape 279">
                <a:extLst>
                  <a:ext uri="{FF2B5EF4-FFF2-40B4-BE49-F238E27FC236}">
                    <a16:creationId xmlns:a16="http://schemas.microsoft.com/office/drawing/2014/main" id="{623384AA-72EF-4BCF-9137-19444058362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24467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1" name="Freeform: Shape 280">
                <a:extLst>
                  <a:ext uri="{FF2B5EF4-FFF2-40B4-BE49-F238E27FC236}">
                    <a16:creationId xmlns:a16="http://schemas.microsoft.com/office/drawing/2014/main" id="{1BD81D1B-2270-4FBE-B437-F0DBB8DDFF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2" name="Freeform: Shape 281">
                <a:extLst>
                  <a:ext uri="{FF2B5EF4-FFF2-40B4-BE49-F238E27FC236}">
                    <a16:creationId xmlns:a16="http://schemas.microsoft.com/office/drawing/2014/main" id="{6411E268-F8CA-4C78-82ED-DDCF28B0BED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3" name="Freeform: Shape 282">
                <a:extLst>
                  <a:ext uri="{FF2B5EF4-FFF2-40B4-BE49-F238E27FC236}">
                    <a16:creationId xmlns:a16="http://schemas.microsoft.com/office/drawing/2014/main" id="{D48F8732-5205-4843-A2EB-3E0EB18F9FE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4" name="Freeform: Shape 283">
                <a:extLst>
                  <a:ext uri="{FF2B5EF4-FFF2-40B4-BE49-F238E27FC236}">
                    <a16:creationId xmlns:a16="http://schemas.microsoft.com/office/drawing/2014/main" id="{DC5966DA-8E1A-43FF-A1A4-C6879B45644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5" name="Freeform: Shape 284">
                <a:extLst>
                  <a:ext uri="{FF2B5EF4-FFF2-40B4-BE49-F238E27FC236}">
                    <a16:creationId xmlns:a16="http://schemas.microsoft.com/office/drawing/2014/main" id="{E3BEFD3E-662F-4B38-859E-093A14241D6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6" name="Freeform: Shape 285">
                <a:extLst>
                  <a:ext uri="{FF2B5EF4-FFF2-40B4-BE49-F238E27FC236}">
                    <a16:creationId xmlns:a16="http://schemas.microsoft.com/office/drawing/2014/main" id="{06C52F63-F17B-4356-A3AE-9707D93D29F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7" name="Freeform: Shape 286">
                <a:extLst>
                  <a:ext uri="{FF2B5EF4-FFF2-40B4-BE49-F238E27FC236}">
                    <a16:creationId xmlns:a16="http://schemas.microsoft.com/office/drawing/2014/main" id="{85706A28-0822-4064-AD3E-2A1F4E1C9E2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36307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8" name="Freeform: Shape 287">
                <a:extLst>
                  <a:ext uri="{FF2B5EF4-FFF2-40B4-BE49-F238E27FC236}">
                    <a16:creationId xmlns:a16="http://schemas.microsoft.com/office/drawing/2014/main" id="{348A813F-1672-44DB-A207-F3494E7C283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9" name="Freeform: Shape 288">
                <a:extLst>
                  <a:ext uri="{FF2B5EF4-FFF2-40B4-BE49-F238E27FC236}">
                    <a16:creationId xmlns:a16="http://schemas.microsoft.com/office/drawing/2014/main" id="{6FC8AEBA-4BD5-4BB0-B004-A8B06B6A41A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0" name="Freeform: Shape 289">
                <a:extLst>
                  <a:ext uri="{FF2B5EF4-FFF2-40B4-BE49-F238E27FC236}">
                    <a16:creationId xmlns:a16="http://schemas.microsoft.com/office/drawing/2014/main" id="{71ED8D8F-0325-426C-9257-1A5048211F5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1" name="Freeform: Shape 290">
                <a:extLst>
                  <a:ext uri="{FF2B5EF4-FFF2-40B4-BE49-F238E27FC236}">
                    <a16:creationId xmlns:a16="http://schemas.microsoft.com/office/drawing/2014/main" id="{0FF054DF-85C2-466A-9D64-EB6D95AA82E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2" name="Freeform: Shape 291">
                <a:extLst>
                  <a:ext uri="{FF2B5EF4-FFF2-40B4-BE49-F238E27FC236}">
                    <a16:creationId xmlns:a16="http://schemas.microsoft.com/office/drawing/2014/main" id="{2D01FA60-E77D-41EE-8228-CFB979E3D5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363074"/>
                <a:ext cx="14096" cy="14097"/>
              </a:xfrm>
              <a:custGeom>
                <a:avLst/>
                <a:gdLst>
                  <a:gd name="connsiteX0" fmla="*/ 14097 w 14096"/>
                  <a:gd name="connsiteY0" fmla="*/ 7048 h 14097"/>
                  <a:gd name="connsiteX1" fmla="*/ 7048 w 14096"/>
                  <a:gd name="connsiteY1" fmla="*/ 14097 h 14097"/>
                  <a:gd name="connsiteX2" fmla="*/ 0 w 14096"/>
                  <a:gd name="connsiteY2" fmla="*/ 7048 h 14097"/>
                  <a:gd name="connsiteX3" fmla="*/ 7048 w 14096"/>
                  <a:gd name="connsiteY3" fmla="*/ 0 h 14097"/>
                  <a:gd name="connsiteX4" fmla="*/ 14097 w 14096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3" name="Freeform: Shape 292">
                <a:extLst>
                  <a:ext uri="{FF2B5EF4-FFF2-40B4-BE49-F238E27FC236}">
                    <a16:creationId xmlns:a16="http://schemas.microsoft.com/office/drawing/2014/main" id="{AC8D6F02-E0C8-4EF5-9D41-E75C16C16E3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4" name="Freeform: Shape 293">
                <a:extLst>
                  <a:ext uri="{FF2B5EF4-FFF2-40B4-BE49-F238E27FC236}">
                    <a16:creationId xmlns:a16="http://schemas.microsoft.com/office/drawing/2014/main" id="{BD111AAF-4EE4-4A89-84D2-4201F035D7A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5" name="Freeform: Shape 294">
                <a:extLst>
                  <a:ext uri="{FF2B5EF4-FFF2-40B4-BE49-F238E27FC236}">
                    <a16:creationId xmlns:a16="http://schemas.microsoft.com/office/drawing/2014/main" id="{E8F4C133-3F54-4715-A7D6-4261B9A998F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6" name="Freeform: Shape 295">
                <a:extLst>
                  <a:ext uri="{FF2B5EF4-FFF2-40B4-BE49-F238E27FC236}">
                    <a16:creationId xmlns:a16="http://schemas.microsoft.com/office/drawing/2014/main" id="{0BAA2E6B-E393-45EA-8AE6-A775AA69CCB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7" name="Freeform: Shape 296">
                <a:extLst>
                  <a:ext uri="{FF2B5EF4-FFF2-40B4-BE49-F238E27FC236}">
                    <a16:creationId xmlns:a16="http://schemas.microsoft.com/office/drawing/2014/main" id="{7DB4F953-9FE8-4B8D-A62B-CB20A7037A3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8" name="Freeform: Shape 297">
                <a:extLst>
                  <a:ext uri="{FF2B5EF4-FFF2-40B4-BE49-F238E27FC236}">
                    <a16:creationId xmlns:a16="http://schemas.microsoft.com/office/drawing/2014/main" id="{9D918AF2-85FB-436F-99DB-622B076646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42222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9" name="Freeform: Shape 298">
                <a:extLst>
                  <a:ext uri="{FF2B5EF4-FFF2-40B4-BE49-F238E27FC236}">
                    <a16:creationId xmlns:a16="http://schemas.microsoft.com/office/drawing/2014/main" id="{1F078C58-0893-4D64-B685-BCB70CAC626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481374"/>
                <a:ext cx="14192" cy="14096"/>
              </a:xfrm>
              <a:custGeom>
                <a:avLst/>
                <a:gdLst>
                  <a:gd name="connsiteX0" fmla="*/ 14192 w 14192"/>
                  <a:gd name="connsiteY0" fmla="*/ 7049 h 14096"/>
                  <a:gd name="connsiteX1" fmla="*/ 7144 w 14192"/>
                  <a:gd name="connsiteY1" fmla="*/ 14097 h 14096"/>
                  <a:gd name="connsiteX2" fmla="*/ 0 w 14192"/>
                  <a:gd name="connsiteY2" fmla="*/ 7049 h 14096"/>
                  <a:gd name="connsiteX3" fmla="*/ 7049 w 14192"/>
                  <a:gd name="connsiteY3" fmla="*/ 0 h 14096"/>
                  <a:gd name="connsiteX4" fmla="*/ 14192 w 14192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1049"/>
                      <a:pt x="0" y="7049"/>
                    </a:cubicBezTo>
                    <a:cubicBezTo>
                      <a:pt x="0" y="3048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0" name="Freeform: Shape 299">
                <a:extLst>
                  <a:ext uri="{FF2B5EF4-FFF2-40B4-BE49-F238E27FC236}">
                    <a16:creationId xmlns:a16="http://schemas.microsoft.com/office/drawing/2014/main" id="{AEDA3784-7618-477C-A8B0-36FA393D64A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48137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1" name="Freeform: Shape 300">
                <a:extLst>
                  <a:ext uri="{FF2B5EF4-FFF2-40B4-BE49-F238E27FC236}">
                    <a16:creationId xmlns:a16="http://schemas.microsoft.com/office/drawing/2014/main" id="{0AC49727-CA00-439E-82D4-B446B789650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2" name="Freeform: Shape 301">
                <a:extLst>
                  <a:ext uri="{FF2B5EF4-FFF2-40B4-BE49-F238E27FC236}">
                    <a16:creationId xmlns:a16="http://schemas.microsoft.com/office/drawing/2014/main" id="{6B67B441-65C8-4A53-968B-C56CB40867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3" name="Freeform: Shape 302">
                <a:extLst>
                  <a:ext uri="{FF2B5EF4-FFF2-40B4-BE49-F238E27FC236}">
                    <a16:creationId xmlns:a16="http://schemas.microsoft.com/office/drawing/2014/main" id="{94CEDDB5-CC85-4A9E-A73C-85D7B714FA9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4" name="Freeform: Shape 303">
                <a:extLst>
                  <a:ext uri="{FF2B5EF4-FFF2-40B4-BE49-F238E27FC236}">
                    <a16:creationId xmlns:a16="http://schemas.microsoft.com/office/drawing/2014/main" id="{80BF7883-770D-4CA2-BE01-C5F4B102B96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48137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5" name="Freeform: Shape 304">
                <a:extLst>
                  <a:ext uri="{FF2B5EF4-FFF2-40B4-BE49-F238E27FC236}">
                    <a16:creationId xmlns:a16="http://schemas.microsoft.com/office/drawing/2014/main" id="{7DF07BC6-9560-430C-86FA-AFA6F7DF09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6" name="Freeform: Shape 305">
                <a:extLst>
                  <a:ext uri="{FF2B5EF4-FFF2-40B4-BE49-F238E27FC236}">
                    <a16:creationId xmlns:a16="http://schemas.microsoft.com/office/drawing/2014/main" id="{9B085920-7744-44C8-AF91-D2F16C997D9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54062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7" name="Freeform: Shape 306">
                <a:extLst>
                  <a:ext uri="{FF2B5EF4-FFF2-40B4-BE49-F238E27FC236}">
                    <a16:creationId xmlns:a16="http://schemas.microsoft.com/office/drawing/2014/main" id="{22308C0A-08FC-4AAA-87B2-1E57033E4A8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540620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9 w 14097"/>
                  <a:gd name="connsiteY1" fmla="*/ 14097 h 14097"/>
                  <a:gd name="connsiteX2" fmla="*/ 0 w 14097"/>
                  <a:gd name="connsiteY2" fmla="*/ 7048 h 14097"/>
                  <a:gd name="connsiteX3" fmla="*/ 7049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8" name="Freeform: Shape 307">
                <a:extLst>
                  <a:ext uri="{FF2B5EF4-FFF2-40B4-BE49-F238E27FC236}">
                    <a16:creationId xmlns:a16="http://schemas.microsoft.com/office/drawing/2014/main" id="{AB727BDA-993C-4BB5-8CED-8D50C55F7A5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9" name="Freeform: Shape 308">
                <a:extLst>
                  <a:ext uri="{FF2B5EF4-FFF2-40B4-BE49-F238E27FC236}">
                    <a16:creationId xmlns:a16="http://schemas.microsoft.com/office/drawing/2014/main" id="{1BB192D1-56DC-4342-911C-7D80A9084D5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0" name="Freeform: Shape 309">
                <a:extLst>
                  <a:ext uri="{FF2B5EF4-FFF2-40B4-BE49-F238E27FC236}">
                    <a16:creationId xmlns:a16="http://schemas.microsoft.com/office/drawing/2014/main" id="{337ADC5A-E225-4E91-B940-2DD15330E74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1" name="Freeform: Shape 310">
                <a:extLst>
                  <a:ext uri="{FF2B5EF4-FFF2-40B4-BE49-F238E27FC236}">
                    <a16:creationId xmlns:a16="http://schemas.microsoft.com/office/drawing/2014/main" id="{0D170CF5-349D-4588-8AD3-373D47A4EC1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540620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9 w 14097"/>
                  <a:gd name="connsiteY1" fmla="*/ 14097 h 14097"/>
                  <a:gd name="connsiteX2" fmla="*/ 0 w 14097"/>
                  <a:gd name="connsiteY2" fmla="*/ 7048 h 14097"/>
                  <a:gd name="connsiteX3" fmla="*/ 7049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2" name="Freeform: Shape 311">
                <a:extLst>
                  <a:ext uri="{FF2B5EF4-FFF2-40B4-BE49-F238E27FC236}">
                    <a16:creationId xmlns:a16="http://schemas.microsoft.com/office/drawing/2014/main" id="{297A6982-5B80-4376-A9D2-C11E9B08439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3" name="Freeform: Shape 312">
                <a:extLst>
                  <a:ext uri="{FF2B5EF4-FFF2-40B4-BE49-F238E27FC236}">
                    <a16:creationId xmlns:a16="http://schemas.microsoft.com/office/drawing/2014/main" id="{0B14F779-546D-4011-8459-2E8E34C505F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59977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4" name="Freeform: Shape 313">
                <a:extLst>
                  <a:ext uri="{FF2B5EF4-FFF2-40B4-BE49-F238E27FC236}">
                    <a16:creationId xmlns:a16="http://schemas.microsoft.com/office/drawing/2014/main" id="{35AE6943-22C6-405D-A071-F8EC29DAB06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59977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5" name="Freeform: Shape 314">
                <a:extLst>
                  <a:ext uri="{FF2B5EF4-FFF2-40B4-BE49-F238E27FC236}">
                    <a16:creationId xmlns:a16="http://schemas.microsoft.com/office/drawing/2014/main" id="{2464DBFD-1DA1-456F-8427-CF66CD4C8DC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6" name="Freeform: Shape 315">
                <a:extLst>
                  <a:ext uri="{FF2B5EF4-FFF2-40B4-BE49-F238E27FC236}">
                    <a16:creationId xmlns:a16="http://schemas.microsoft.com/office/drawing/2014/main" id="{C9CA1114-00C4-448B-BF9A-9D70C709B0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7" name="Freeform: Shape 316">
                <a:extLst>
                  <a:ext uri="{FF2B5EF4-FFF2-40B4-BE49-F238E27FC236}">
                    <a16:creationId xmlns:a16="http://schemas.microsoft.com/office/drawing/2014/main" id="{2101A885-A4A8-4AFE-9905-E510D58C845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8" name="Freeform: Shape 317">
                <a:extLst>
                  <a:ext uri="{FF2B5EF4-FFF2-40B4-BE49-F238E27FC236}">
                    <a16:creationId xmlns:a16="http://schemas.microsoft.com/office/drawing/2014/main" id="{661E165D-4826-43AD-AD75-1C965A71A0B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59977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9" name="Freeform: Shape 318">
                <a:extLst>
                  <a:ext uri="{FF2B5EF4-FFF2-40B4-BE49-F238E27FC236}">
                    <a16:creationId xmlns:a16="http://schemas.microsoft.com/office/drawing/2014/main" id="{C1F2231A-5945-44AF-95E4-6D14529C865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0" name="Freeform: Shape 319">
                <a:extLst>
                  <a:ext uri="{FF2B5EF4-FFF2-40B4-BE49-F238E27FC236}">
                    <a16:creationId xmlns:a16="http://schemas.microsoft.com/office/drawing/2014/main" id="{1998F14A-698C-4220-92B8-2EC10C35612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7" y="3659014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1" name="Freeform: Shape 320">
                <a:extLst>
                  <a:ext uri="{FF2B5EF4-FFF2-40B4-BE49-F238E27FC236}">
                    <a16:creationId xmlns:a16="http://schemas.microsoft.com/office/drawing/2014/main" id="{496E0BBF-D595-4DAE-91C6-4EB179C693F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2" y="3659014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2" name="Freeform: Shape 321">
                <a:extLst>
                  <a:ext uri="{FF2B5EF4-FFF2-40B4-BE49-F238E27FC236}">
                    <a16:creationId xmlns:a16="http://schemas.microsoft.com/office/drawing/2014/main" id="{E31F1BC0-CB0A-4386-BE5E-7972AFB050F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2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3" name="Freeform: Shape 322">
                <a:extLst>
                  <a:ext uri="{FF2B5EF4-FFF2-40B4-BE49-F238E27FC236}">
                    <a16:creationId xmlns:a16="http://schemas.microsoft.com/office/drawing/2014/main" id="{B1575BDE-4CFA-4FAD-9F64-692A6DBFF52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4" name="Freeform: Shape 323">
                <a:extLst>
                  <a:ext uri="{FF2B5EF4-FFF2-40B4-BE49-F238E27FC236}">
                    <a16:creationId xmlns:a16="http://schemas.microsoft.com/office/drawing/2014/main" id="{9D32D2E3-5D5B-4751-A477-A26860AC17F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5" name="Freeform: Shape 324">
                <a:extLst>
                  <a:ext uri="{FF2B5EF4-FFF2-40B4-BE49-F238E27FC236}">
                    <a16:creationId xmlns:a16="http://schemas.microsoft.com/office/drawing/2014/main" id="{92009233-25F1-4029-B170-318CBBA005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659014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6" name="Freeform: Shape 325">
                <a:extLst>
                  <a:ext uri="{FF2B5EF4-FFF2-40B4-BE49-F238E27FC236}">
                    <a16:creationId xmlns:a16="http://schemas.microsoft.com/office/drawing/2014/main" id="{CCBFA5E5-8384-4D58-BD73-BA36E23E804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7" name="Freeform: Shape 326">
                <a:extLst>
                  <a:ext uri="{FF2B5EF4-FFF2-40B4-BE49-F238E27FC236}">
                    <a16:creationId xmlns:a16="http://schemas.microsoft.com/office/drawing/2014/main" id="{3ACBBAC3-185E-4C28-81AB-C9BE2A88DE7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9" y="3718165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8" name="Freeform: Shape 327">
                <a:extLst>
                  <a:ext uri="{FF2B5EF4-FFF2-40B4-BE49-F238E27FC236}">
                    <a16:creationId xmlns:a16="http://schemas.microsoft.com/office/drawing/2014/main" id="{225AF996-F3FB-4AF2-B954-BDF79069E75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4" y="371816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9" name="Freeform: Shape 328">
                <a:extLst>
                  <a:ext uri="{FF2B5EF4-FFF2-40B4-BE49-F238E27FC236}">
                    <a16:creationId xmlns:a16="http://schemas.microsoft.com/office/drawing/2014/main" id="{E10B0127-17D3-4B62-8708-9558A794555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4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0" name="Freeform: Shape 329">
                <a:extLst>
                  <a:ext uri="{FF2B5EF4-FFF2-40B4-BE49-F238E27FC236}">
                    <a16:creationId xmlns:a16="http://schemas.microsoft.com/office/drawing/2014/main" id="{A36A9D1B-B750-446F-99FF-E3280E32AD6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9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1" name="Freeform: Shape 330">
                <a:extLst>
                  <a:ext uri="{FF2B5EF4-FFF2-40B4-BE49-F238E27FC236}">
                    <a16:creationId xmlns:a16="http://schemas.microsoft.com/office/drawing/2014/main" id="{C078DB92-DE53-4BEC-BBD4-B5966EAA16A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9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2" name="Freeform: Shape 331">
                <a:extLst>
                  <a:ext uri="{FF2B5EF4-FFF2-40B4-BE49-F238E27FC236}">
                    <a16:creationId xmlns:a16="http://schemas.microsoft.com/office/drawing/2014/main" id="{7334AD7D-F850-4E92-89F9-49EE6E3AA70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71816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3" name="Freeform: Shape 332">
                <a:extLst>
                  <a:ext uri="{FF2B5EF4-FFF2-40B4-BE49-F238E27FC236}">
                    <a16:creationId xmlns:a16="http://schemas.microsoft.com/office/drawing/2014/main" id="{14D983A3-96A9-4BB8-90D5-93B0E625F88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5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4" name="Freeform: Shape 333">
                <a:extLst>
                  <a:ext uri="{FF2B5EF4-FFF2-40B4-BE49-F238E27FC236}">
                    <a16:creationId xmlns:a16="http://schemas.microsoft.com/office/drawing/2014/main" id="{43A1FFE3-BB5F-4455-B23F-DA56AE791E9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40" y="377741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5" name="Freeform: Shape 334">
                <a:extLst>
                  <a:ext uri="{FF2B5EF4-FFF2-40B4-BE49-F238E27FC236}">
                    <a16:creationId xmlns:a16="http://schemas.microsoft.com/office/drawing/2014/main" id="{C34E69E0-4115-4CAA-86FB-1D5A8830D9B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5" y="377741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6" name="Freeform: Shape 335">
                <a:extLst>
                  <a:ext uri="{FF2B5EF4-FFF2-40B4-BE49-F238E27FC236}">
                    <a16:creationId xmlns:a16="http://schemas.microsoft.com/office/drawing/2014/main" id="{E5707C7C-BEB2-4920-9D44-8AF218FFBF6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6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7" name="Freeform: Shape 336">
                <a:extLst>
                  <a:ext uri="{FF2B5EF4-FFF2-40B4-BE49-F238E27FC236}">
                    <a16:creationId xmlns:a16="http://schemas.microsoft.com/office/drawing/2014/main" id="{D95D2E5E-6D1E-43FC-A231-E28A0829640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83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8" name="Freeform: Shape 337">
                <a:extLst>
                  <a:ext uri="{FF2B5EF4-FFF2-40B4-BE49-F238E27FC236}">
                    <a16:creationId xmlns:a16="http://schemas.microsoft.com/office/drawing/2014/main" id="{DB511D52-FE0D-4F8D-AC2F-6806904C67D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35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9" name="Freeform: Shape 338">
                <a:extLst>
                  <a:ext uri="{FF2B5EF4-FFF2-40B4-BE49-F238E27FC236}">
                    <a16:creationId xmlns:a16="http://schemas.microsoft.com/office/drawing/2014/main" id="{E4D31CC7-D38B-4566-A6F9-5CB84EEAADC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82" y="377741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0" name="Freeform: Shape 339">
                <a:extLst>
                  <a:ext uri="{FF2B5EF4-FFF2-40B4-BE49-F238E27FC236}">
                    <a16:creationId xmlns:a16="http://schemas.microsoft.com/office/drawing/2014/main" id="{48116577-FA2A-434D-83D4-213A1497D21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31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1" name="Freeform: Shape 340">
                <a:extLst>
                  <a:ext uri="{FF2B5EF4-FFF2-40B4-BE49-F238E27FC236}">
                    <a16:creationId xmlns:a16="http://schemas.microsoft.com/office/drawing/2014/main" id="{02288414-AA9B-4065-A506-AE5ED2ABC51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481374"/>
                <a:ext cx="14097" cy="14096"/>
              </a:xfrm>
              <a:custGeom>
                <a:avLst/>
                <a:gdLst>
                  <a:gd name="connsiteX0" fmla="*/ 14097 w 14097"/>
                  <a:gd name="connsiteY0" fmla="*/ 7049 h 14096"/>
                  <a:gd name="connsiteX1" fmla="*/ 7049 w 14097"/>
                  <a:gd name="connsiteY1" fmla="*/ 14097 h 14096"/>
                  <a:gd name="connsiteX2" fmla="*/ 0 w 14097"/>
                  <a:gd name="connsiteY2" fmla="*/ 7049 h 14096"/>
                  <a:gd name="connsiteX3" fmla="*/ 7049 w 14097"/>
                  <a:gd name="connsiteY3" fmla="*/ 0 h 14096"/>
                  <a:gd name="connsiteX4" fmla="*/ 14097 w 14097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2" name="Freeform: Shape 341">
                <a:extLst>
                  <a:ext uri="{FF2B5EF4-FFF2-40B4-BE49-F238E27FC236}">
                    <a16:creationId xmlns:a16="http://schemas.microsoft.com/office/drawing/2014/main" id="{92EAF5E5-70A0-4FE6-B906-6BCF9C49F7D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3" name="Freeform: Shape 342">
                <a:extLst>
                  <a:ext uri="{FF2B5EF4-FFF2-40B4-BE49-F238E27FC236}">
                    <a16:creationId xmlns:a16="http://schemas.microsoft.com/office/drawing/2014/main" id="{3DA12971-2CD2-4DE8-8B05-8B11B5614BB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9 w 14096"/>
                  <a:gd name="connsiteY1" fmla="*/ 14097 h 14096"/>
                  <a:gd name="connsiteX2" fmla="*/ 0 w 14096"/>
                  <a:gd name="connsiteY2" fmla="*/ 7049 h 14096"/>
                  <a:gd name="connsiteX3" fmla="*/ 7049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4" name="Freeform: Shape 343">
                <a:extLst>
                  <a:ext uri="{FF2B5EF4-FFF2-40B4-BE49-F238E27FC236}">
                    <a16:creationId xmlns:a16="http://schemas.microsoft.com/office/drawing/2014/main" id="{B9486073-CABC-45A3-B442-5959E5CE6D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5" name="Freeform: Shape 344">
                <a:extLst>
                  <a:ext uri="{FF2B5EF4-FFF2-40B4-BE49-F238E27FC236}">
                    <a16:creationId xmlns:a16="http://schemas.microsoft.com/office/drawing/2014/main" id="{3EEB7953-85A2-4391-931C-CE88AC0532F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6" name="Freeform: Shape 345">
                <a:extLst>
                  <a:ext uri="{FF2B5EF4-FFF2-40B4-BE49-F238E27FC236}">
                    <a16:creationId xmlns:a16="http://schemas.microsoft.com/office/drawing/2014/main" id="{1BF2EBC9-4A08-4A35-8C75-15E51BA0AB5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481373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7" name="Freeform: Shape 346">
                <a:extLst>
                  <a:ext uri="{FF2B5EF4-FFF2-40B4-BE49-F238E27FC236}">
                    <a16:creationId xmlns:a16="http://schemas.microsoft.com/office/drawing/2014/main" id="{1686BEF1-7F1A-40F6-BC3F-24221ACECC4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540622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8" name="Freeform: Shape 347">
                <a:extLst>
                  <a:ext uri="{FF2B5EF4-FFF2-40B4-BE49-F238E27FC236}">
                    <a16:creationId xmlns:a16="http://schemas.microsoft.com/office/drawing/2014/main" id="{5D2D2281-DA3F-41A6-B56E-2EE507826AF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54062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9" name="Freeform: Shape 348">
                <a:extLst>
                  <a:ext uri="{FF2B5EF4-FFF2-40B4-BE49-F238E27FC236}">
                    <a16:creationId xmlns:a16="http://schemas.microsoft.com/office/drawing/2014/main" id="{B1EBA419-056B-478C-A25C-B349F4DDD94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5406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0" name="Freeform: Shape 349">
                <a:extLst>
                  <a:ext uri="{FF2B5EF4-FFF2-40B4-BE49-F238E27FC236}">
                    <a16:creationId xmlns:a16="http://schemas.microsoft.com/office/drawing/2014/main" id="{3DE38383-61B3-4E4E-B781-1C7DA04D657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54062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1" name="Freeform: Shape 350">
                <a:extLst>
                  <a:ext uri="{FF2B5EF4-FFF2-40B4-BE49-F238E27FC236}">
                    <a16:creationId xmlns:a16="http://schemas.microsoft.com/office/drawing/2014/main" id="{F62AD048-154B-4830-A46F-263BA35AA7B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54063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2" name="Freeform: Shape 351">
                <a:extLst>
                  <a:ext uri="{FF2B5EF4-FFF2-40B4-BE49-F238E27FC236}">
                    <a16:creationId xmlns:a16="http://schemas.microsoft.com/office/drawing/2014/main" id="{636A730F-15EE-440C-84B5-0541AE95468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540631"/>
                <a:ext cx="14096" cy="14097"/>
              </a:xfrm>
              <a:custGeom>
                <a:avLst/>
                <a:gdLst>
                  <a:gd name="connsiteX0" fmla="*/ 14097 w 14096"/>
                  <a:gd name="connsiteY0" fmla="*/ 7048 h 14097"/>
                  <a:gd name="connsiteX1" fmla="*/ 7048 w 14096"/>
                  <a:gd name="connsiteY1" fmla="*/ 14097 h 14097"/>
                  <a:gd name="connsiteX2" fmla="*/ 0 w 14096"/>
                  <a:gd name="connsiteY2" fmla="*/ 7048 h 14097"/>
                  <a:gd name="connsiteX3" fmla="*/ 7048 w 14096"/>
                  <a:gd name="connsiteY3" fmla="*/ 0 h 14097"/>
                  <a:gd name="connsiteX4" fmla="*/ 14097 w 14096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3" name="Freeform: Shape 352">
                <a:extLst>
                  <a:ext uri="{FF2B5EF4-FFF2-40B4-BE49-F238E27FC236}">
                    <a16:creationId xmlns:a16="http://schemas.microsoft.com/office/drawing/2014/main" id="{31AF286F-6D0E-447F-B4D1-24729E0D62C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599781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4" name="Freeform: Shape 353">
                <a:extLst>
                  <a:ext uri="{FF2B5EF4-FFF2-40B4-BE49-F238E27FC236}">
                    <a16:creationId xmlns:a16="http://schemas.microsoft.com/office/drawing/2014/main" id="{36F64061-98E4-477D-BABF-CC6BA8D6760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5" name="Freeform: Shape 354">
                <a:extLst>
                  <a:ext uri="{FF2B5EF4-FFF2-40B4-BE49-F238E27FC236}">
                    <a16:creationId xmlns:a16="http://schemas.microsoft.com/office/drawing/2014/main" id="{1C601616-D38B-4ED2-BD55-F5AEA36AB01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6" name="Freeform: Shape 355">
                <a:extLst>
                  <a:ext uri="{FF2B5EF4-FFF2-40B4-BE49-F238E27FC236}">
                    <a16:creationId xmlns:a16="http://schemas.microsoft.com/office/drawing/2014/main" id="{E0593B16-48EE-41A8-B4AF-E03A74CBB85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7" name="Freeform: Shape 356">
                <a:extLst>
                  <a:ext uri="{FF2B5EF4-FFF2-40B4-BE49-F238E27FC236}">
                    <a16:creationId xmlns:a16="http://schemas.microsoft.com/office/drawing/2014/main" id="{26B2406B-8A3A-4381-8D69-1178F16C4D1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59978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8" name="Freeform: Shape 357">
                <a:extLst>
                  <a:ext uri="{FF2B5EF4-FFF2-40B4-BE49-F238E27FC236}">
                    <a16:creationId xmlns:a16="http://schemas.microsoft.com/office/drawing/2014/main" id="{DF1F792D-BA16-4D8F-99C3-E5E6959A51B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599782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9" name="Freeform: Shape 358">
                <a:extLst>
                  <a:ext uri="{FF2B5EF4-FFF2-40B4-BE49-F238E27FC236}">
                    <a16:creationId xmlns:a16="http://schemas.microsoft.com/office/drawing/2014/main" id="{AA77D5AF-6FFE-4577-BC40-BA19023071D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659026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0" name="Freeform: Shape 359">
                <a:extLst>
                  <a:ext uri="{FF2B5EF4-FFF2-40B4-BE49-F238E27FC236}">
                    <a16:creationId xmlns:a16="http://schemas.microsoft.com/office/drawing/2014/main" id="{08F16A01-2EE8-4E4F-83CD-2000577D140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1" name="Freeform: Shape 360">
                <a:extLst>
                  <a:ext uri="{FF2B5EF4-FFF2-40B4-BE49-F238E27FC236}">
                    <a16:creationId xmlns:a16="http://schemas.microsoft.com/office/drawing/2014/main" id="{18ACB7FF-8D64-44A2-8571-7DB441D97E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2" name="Freeform: Shape 361">
                <a:extLst>
                  <a:ext uri="{FF2B5EF4-FFF2-40B4-BE49-F238E27FC236}">
                    <a16:creationId xmlns:a16="http://schemas.microsoft.com/office/drawing/2014/main" id="{E15E0D81-20B6-4D4C-9B7C-4D5A01B6AA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3" name="Freeform: Shape 362">
                <a:extLst>
                  <a:ext uri="{FF2B5EF4-FFF2-40B4-BE49-F238E27FC236}">
                    <a16:creationId xmlns:a16="http://schemas.microsoft.com/office/drawing/2014/main" id="{8F687395-0ADA-4504-B6D0-D55493AB66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4" name="Freeform: Shape 363">
                <a:extLst>
                  <a:ext uri="{FF2B5EF4-FFF2-40B4-BE49-F238E27FC236}">
                    <a16:creationId xmlns:a16="http://schemas.microsoft.com/office/drawing/2014/main" id="{94D99C3F-4701-403D-A69E-EE345B0E41F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5" name="Freeform: Shape 364">
                <a:extLst>
                  <a:ext uri="{FF2B5EF4-FFF2-40B4-BE49-F238E27FC236}">
                    <a16:creationId xmlns:a16="http://schemas.microsoft.com/office/drawing/2014/main" id="{0C6D9CF1-A535-4742-B2CF-B61ADC55EDA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718177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6" name="Freeform: Shape 365">
                <a:extLst>
                  <a:ext uri="{FF2B5EF4-FFF2-40B4-BE49-F238E27FC236}">
                    <a16:creationId xmlns:a16="http://schemas.microsoft.com/office/drawing/2014/main" id="{E9EB265F-CF4E-4485-88F1-AE3CE1BE374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7" name="Freeform: Shape 366">
                <a:extLst>
                  <a:ext uri="{FF2B5EF4-FFF2-40B4-BE49-F238E27FC236}">
                    <a16:creationId xmlns:a16="http://schemas.microsoft.com/office/drawing/2014/main" id="{9B354D37-6517-4AF4-8195-9A7B43D20CB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8" name="Freeform: Shape 367">
                <a:extLst>
                  <a:ext uri="{FF2B5EF4-FFF2-40B4-BE49-F238E27FC236}">
                    <a16:creationId xmlns:a16="http://schemas.microsoft.com/office/drawing/2014/main" id="{2A3087FA-3C5B-4898-9FE2-633DAA0B74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9" name="Freeform: Shape 368">
                <a:extLst>
                  <a:ext uri="{FF2B5EF4-FFF2-40B4-BE49-F238E27FC236}">
                    <a16:creationId xmlns:a16="http://schemas.microsoft.com/office/drawing/2014/main" id="{C8D7AB32-147E-4110-ABBE-7F1FB68942B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718172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0" name="Freeform: Shape 369">
                <a:extLst>
                  <a:ext uri="{FF2B5EF4-FFF2-40B4-BE49-F238E27FC236}">
                    <a16:creationId xmlns:a16="http://schemas.microsoft.com/office/drawing/2014/main" id="{542ED17E-A6FC-4BC6-B7FE-EF9BC5B151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71817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1" name="Freeform: Shape 370">
                <a:extLst>
                  <a:ext uri="{FF2B5EF4-FFF2-40B4-BE49-F238E27FC236}">
                    <a16:creationId xmlns:a16="http://schemas.microsoft.com/office/drawing/2014/main" id="{4610CFBC-B173-4CBE-BBD7-7E859FCAB0C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2" y="3777419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2" name="Freeform: Shape 371">
                <a:extLst>
                  <a:ext uri="{FF2B5EF4-FFF2-40B4-BE49-F238E27FC236}">
                    <a16:creationId xmlns:a16="http://schemas.microsoft.com/office/drawing/2014/main" id="{7578019C-8AAF-4A81-84C4-155EB43FAF8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2" y="377741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3" name="Freeform: Shape 372">
                <a:extLst>
                  <a:ext uri="{FF2B5EF4-FFF2-40B4-BE49-F238E27FC236}">
                    <a16:creationId xmlns:a16="http://schemas.microsoft.com/office/drawing/2014/main" id="{46936191-0661-4BD8-9A61-D00FAC97DF9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8" y="377741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4" name="Freeform: Shape 373">
                <a:extLst>
                  <a:ext uri="{FF2B5EF4-FFF2-40B4-BE49-F238E27FC236}">
                    <a16:creationId xmlns:a16="http://schemas.microsoft.com/office/drawing/2014/main" id="{F7BC1D8F-F88B-4A19-B640-8DCC739927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4" y="3777383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5" name="Freeform: Shape 374">
                <a:extLst>
                  <a:ext uri="{FF2B5EF4-FFF2-40B4-BE49-F238E27FC236}">
                    <a16:creationId xmlns:a16="http://schemas.microsoft.com/office/drawing/2014/main" id="{47D77817-943A-4D8A-82EE-C309FC9FF06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87" y="377742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6" name="Freeform: Shape 375">
                <a:extLst>
                  <a:ext uri="{FF2B5EF4-FFF2-40B4-BE49-F238E27FC236}">
                    <a16:creationId xmlns:a16="http://schemas.microsoft.com/office/drawing/2014/main" id="{BF86E220-D031-40B7-B3A2-0C723E3A913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24" y="377742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382" name="Graphic 4">
              <a:extLst>
                <a:ext uri="{FF2B5EF4-FFF2-40B4-BE49-F238E27FC236}">
                  <a16:creationId xmlns:a16="http://schemas.microsoft.com/office/drawing/2014/main" id="{226E1D80-1BFB-4A13-8F3C-94D54398C5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0154385" y="4452524"/>
              <a:ext cx="1443404" cy="1443428"/>
              <a:chOff x="5734037" y="3067039"/>
              <a:chExt cx="724483" cy="724489"/>
            </a:xfrm>
            <a:grpFill/>
          </p:grpSpPr>
          <p:sp>
            <p:nvSpPr>
              <p:cNvPr id="383" name="Freeform: Shape 38">
                <a:extLst>
                  <a:ext uri="{FF2B5EF4-FFF2-40B4-BE49-F238E27FC236}">
                    <a16:creationId xmlns:a16="http://schemas.microsoft.com/office/drawing/2014/main" id="{3DCC1C21-CB11-4506-90E4-37DCD97AFC5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067039"/>
                <a:ext cx="14192" cy="14097"/>
              </a:xfrm>
              <a:custGeom>
                <a:avLst/>
                <a:gdLst>
                  <a:gd name="connsiteX0" fmla="*/ 14192 w 14192"/>
                  <a:gd name="connsiteY0" fmla="*/ 7049 h 14097"/>
                  <a:gd name="connsiteX1" fmla="*/ 7144 w 14192"/>
                  <a:gd name="connsiteY1" fmla="*/ 14097 h 14097"/>
                  <a:gd name="connsiteX2" fmla="*/ 0 w 14192"/>
                  <a:gd name="connsiteY2" fmla="*/ 7049 h 14097"/>
                  <a:gd name="connsiteX3" fmla="*/ 7049 w 14192"/>
                  <a:gd name="connsiteY3" fmla="*/ 0 h 14097"/>
                  <a:gd name="connsiteX4" fmla="*/ 14192 w 14192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4" name="Freeform: Shape 39">
                <a:extLst>
                  <a:ext uri="{FF2B5EF4-FFF2-40B4-BE49-F238E27FC236}">
                    <a16:creationId xmlns:a16="http://schemas.microsoft.com/office/drawing/2014/main" id="{68177170-8FD3-4752-B1DB-0186ADF9B14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1" name="Freeform: Shape 40">
                <a:extLst>
                  <a:ext uri="{FF2B5EF4-FFF2-40B4-BE49-F238E27FC236}">
                    <a16:creationId xmlns:a16="http://schemas.microsoft.com/office/drawing/2014/main" id="{8CAA5FB4-9073-4612-99F5-95E1C6D067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5" name="Freeform: Shape 41">
                <a:extLst>
                  <a:ext uri="{FF2B5EF4-FFF2-40B4-BE49-F238E27FC236}">
                    <a16:creationId xmlns:a16="http://schemas.microsoft.com/office/drawing/2014/main" id="{DE021324-18DD-4114-8992-9652707C169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3" name="Freeform: Shape 42">
                <a:extLst>
                  <a:ext uri="{FF2B5EF4-FFF2-40B4-BE49-F238E27FC236}">
                    <a16:creationId xmlns:a16="http://schemas.microsoft.com/office/drawing/2014/main" id="{6ECBC33B-D8EB-4804-9EA3-57C07B57C0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4" name="Freeform: Shape 43">
                <a:extLst>
                  <a:ext uri="{FF2B5EF4-FFF2-40B4-BE49-F238E27FC236}">
                    <a16:creationId xmlns:a16="http://schemas.microsoft.com/office/drawing/2014/main" id="{D03927C7-0E45-4B61-844A-4A626FDF6AA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5" name="Freeform: Shape 44">
                <a:extLst>
                  <a:ext uri="{FF2B5EF4-FFF2-40B4-BE49-F238E27FC236}">
                    <a16:creationId xmlns:a16="http://schemas.microsoft.com/office/drawing/2014/main" id="{AC6AF6E8-E748-47F7-B35C-567D5FBA6C1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6" name="Freeform: Shape 45">
                <a:extLst>
                  <a:ext uri="{FF2B5EF4-FFF2-40B4-BE49-F238E27FC236}">
                    <a16:creationId xmlns:a16="http://schemas.microsoft.com/office/drawing/2014/main" id="{1EC671E5-B299-470C-9C7A-A50106E51B2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126284"/>
                <a:ext cx="14192" cy="14097"/>
              </a:xfrm>
              <a:custGeom>
                <a:avLst/>
                <a:gdLst>
                  <a:gd name="connsiteX0" fmla="*/ 14192 w 14192"/>
                  <a:gd name="connsiteY0" fmla="*/ 7049 h 14097"/>
                  <a:gd name="connsiteX1" fmla="*/ 7144 w 14192"/>
                  <a:gd name="connsiteY1" fmla="*/ 14097 h 14097"/>
                  <a:gd name="connsiteX2" fmla="*/ 0 w 14192"/>
                  <a:gd name="connsiteY2" fmla="*/ 7049 h 14097"/>
                  <a:gd name="connsiteX3" fmla="*/ 7049 w 14192"/>
                  <a:gd name="connsiteY3" fmla="*/ 0 h 14097"/>
                  <a:gd name="connsiteX4" fmla="*/ 14192 w 14192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7" name="Freeform: Shape 46">
                <a:extLst>
                  <a:ext uri="{FF2B5EF4-FFF2-40B4-BE49-F238E27FC236}">
                    <a16:creationId xmlns:a16="http://schemas.microsoft.com/office/drawing/2014/main" id="{7410EBDF-623D-41EF-82A4-9FB938A7B65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12628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8" name="Freeform: Shape 47">
                <a:extLst>
                  <a:ext uri="{FF2B5EF4-FFF2-40B4-BE49-F238E27FC236}">
                    <a16:creationId xmlns:a16="http://schemas.microsoft.com/office/drawing/2014/main" id="{B6F866F8-B429-471B-9C2B-051BDCBAFE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id="{883B4FBD-06C8-4D5D-B0D9-755E4CD1AA0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DE3FD149-0B2F-4DA0-9721-59B9FEE8E01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4D26DB48-036E-4616-BA8B-C606A7B58BA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12628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8 w 14097"/>
                  <a:gd name="connsiteY1" fmla="*/ 14097 h 14097"/>
                  <a:gd name="connsiteX2" fmla="*/ 0 w 14097"/>
                  <a:gd name="connsiteY2" fmla="*/ 7049 h 14097"/>
                  <a:gd name="connsiteX3" fmla="*/ 7048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8D6F6275-06AB-4316-B8C4-927E53487C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8E8CABF3-9C76-46A0-8DE9-F055C94A932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185434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4" name="Freeform: Shape 53">
                <a:extLst>
                  <a:ext uri="{FF2B5EF4-FFF2-40B4-BE49-F238E27FC236}">
                    <a16:creationId xmlns:a16="http://schemas.microsoft.com/office/drawing/2014/main" id="{01A12ED9-6299-4ABD-9827-DD52FE22B2E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18543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5" name="Freeform: Shape 54">
                <a:extLst>
                  <a:ext uri="{FF2B5EF4-FFF2-40B4-BE49-F238E27FC236}">
                    <a16:creationId xmlns:a16="http://schemas.microsoft.com/office/drawing/2014/main" id="{C0ADA37A-E396-4F92-AB19-D6994E0DD5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6" name="Freeform: Shape 55">
                <a:extLst>
                  <a:ext uri="{FF2B5EF4-FFF2-40B4-BE49-F238E27FC236}">
                    <a16:creationId xmlns:a16="http://schemas.microsoft.com/office/drawing/2014/main" id="{6A96001A-BD0F-4CF9-A22B-545ED4F8636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7" name="Freeform: Shape 56">
                <a:extLst>
                  <a:ext uri="{FF2B5EF4-FFF2-40B4-BE49-F238E27FC236}">
                    <a16:creationId xmlns:a16="http://schemas.microsoft.com/office/drawing/2014/main" id="{BD9ACB13-4C6C-4347-9F65-1309B33A175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:a16="http://schemas.microsoft.com/office/drawing/2014/main" id="{1F17BE4A-72F8-4529-8558-E62103AEA79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18543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:a16="http://schemas.microsoft.com/office/drawing/2014/main" id="{806708C3-D03F-4605-8C6F-AE8EDA08380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0" name="Freeform: Shape 59">
                <a:extLst>
                  <a:ext uri="{FF2B5EF4-FFF2-40B4-BE49-F238E27FC236}">
                    <a16:creationId xmlns:a16="http://schemas.microsoft.com/office/drawing/2014/main" id="{D520ADFA-68AE-4CE4-913A-F070A2817DF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244679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1" name="Freeform: Shape 60">
                <a:extLst>
                  <a:ext uri="{FF2B5EF4-FFF2-40B4-BE49-F238E27FC236}">
                    <a16:creationId xmlns:a16="http://schemas.microsoft.com/office/drawing/2014/main" id="{3C6C63AD-C87A-403E-ADB5-4EDD0344387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244677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2" name="Freeform: Shape 61">
                <a:extLst>
                  <a:ext uri="{FF2B5EF4-FFF2-40B4-BE49-F238E27FC236}">
                    <a16:creationId xmlns:a16="http://schemas.microsoft.com/office/drawing/2014/main" id="{9370EAC6-89F0-4826-90D1-E55C3344792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3" name="Freeform: Shape 62">
                <a:extLst>
                  <a:ext uri="{FF2B5EF4-FFF2-40B4-BE49-F238E27FC236}">
                    <a16:creationId xmlns:a16="http://schemas.microsoft.com/office/drawing/2014/main" id="{1FB61DD4-AB7B-417A-AE96-B1D9CBAC102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4" name="Freeform: Shape 63">
                <a:extLst>
                  <a:ext uri="{FF2B5EF4-FFF2-40B4-BE49-F238E27FC236}">
                    <a16:creationId xmlns:a16="http://schemas.microsoft.com/office/drawing/2014/main" id="{B4AD18D2-11BA-4192-9845-206C033F3EE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5" name="Freeform: Shape 64">
                <a:extLst>
                  <a:ext uri="{FF2B5EF4-FFF2-40B4-BE49-F238E27FC236}">
                    <a16:creationId xmlns:a16="http://schemas.microsoft.com/office/drawing/2014/main" id="{85892E2D-483A-4C0A-87C7-6FFA2EB5E2E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24467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6" name="Freeform: Shape 65">
                <a:extLst>
                  <a:ext uri="{FF2B5EF4-FFF2-40B4-BE49-F238E27FC236}">
                    <a16:creationId xmlns:a16="http://schemas.microsoft.com/office/drawing/2014/main" id="{A4037ACD-005D-4907-942F-D565AF6C83F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7" name="Freeform: Shape 66">
                <a:extLst>
                  <a:ext uri="{FF2B5EF4-FFF2-40B4-BE49-F238E27FC236}">
                    <a16:creationId xmlns:a16="http://schemas.microsoft.com/office/drawing/2014/main" id="{AA8FD84E-39BE-456B-84C5-E03698AAC93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303829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8" name="Freeform: Shape 67">
                <a:extLst>
                  <a:ext uri="{FF2B5EF4-FFF2-40B4-BE49-F238E27FC236}">
                    <a16:creationId xmlns:a16="http://schemas.microsoft.com/office/drawing/2014/main" id="{B2FC47C2-6EF5-4D17-8703-527F28609C0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9" name="Freeform: Shape 68">
                <a:extLst>
                  <a:ext uri="{FF2B5EF4-FFF2-40B4-BE49-F238E27FC236}">
                    <a16:creationId xmlns:a16="http://schemas.microsoft.com/office/drawing/2014/main" id="{DD29BC8A-00E1-481E-8BA4-1AA7F4AA126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0" name="Freeform: Shape 69">
                <a:extLst>
                  <a:ext uri="{FF2B5EF4-FFF2-40B4-BE49-F238E27FC236}">
                    <a16:creationId xmlns:a16="http://schemas.microsoft.com/office/drawing/2014/main" id="{5AF6ABE5-726A-495B-A832-3851CB9115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1" name="Freeform: Shape 70">
                <a:extLst>
                  <a:ext uri="{FF2B5EF4-FFF2-40B4-BE49-F238E27FC236}">
                    <a16:creationId xmlns:a16="http://schemas.microsoft.com/office/drawing/2014/main" id="{F8E250A7-0600-440B-BEBC-61B2D4D7B11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2" name="Freeform: Shape 71">
                <a:extLst>
                  <a:ext uri="{FF2B5EF4-FFF2-40B4-BE49-F238E27FC236}">
                    <a16:creationId xmlns:a16="http://schemas.microsoft.com/office/drawing/2014/main" id="{CC36BEB1-881D-4496-AD7F-1CC4B46FA5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3" name="Freeform: Shape 72">
                <a:extLst>
                  <a:ext uri="{FF2B5EF4-FFF2-40B4-BE49-F238E27FC236}">
                    <a16:creationId xmlns:a16="http://schemas.microsoft.com/office/drawing/2014/main" id="{371DFE25-AF37-409C-B032-5F47D7150F3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4" name="Freeform: Shape 73">
                <a:extLst>
                  <a:ext uri="{FF2B5EF4-FFF2-40B4-BE49-F238E27FC236}">
                    <a16:creationId xmlns:a16="http://schemas.microsoft.com/office/drawing/2014/main" id="{39AF97A7-FC44-49BF-ABD1-59DB48B898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363074"/>
                <a:ext cx="14192" cy="14097"/>
              </a:xfrm>
              <a:custGeom>
                <a:avLst/>
                <a:gdLst>
                  <a:gd name="connsiteX0" fmla="*/ 14192 w 14192"/>
                  <a:gd name="connsiteY0" fmla="*/ 7048 h 14097"/>
                  <a:gd name="connsiteX1" fmla="*/ 7144 w 14192"/>
                  <a:gd name="connsiteY1" fmla="*/ 14097 h 14097"/>
                  <a:gd name="connsiteX2" fmla="*/ 0 w 14192"/>
                  <a:gd name="connsiteY2" fmla="*/ 7048 h 14097"/>
                  <a:gd name="connsiteX3" fmla="*/ 7049 w 14192"/>
                  <a:gd name="connsiteY3" fmla="*/ 0 h 14097"/>
                  <a:gd name="connsiteX4" fmla="*/ 14192 w 14192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5" name="Freeform: Shape 74">
                <a:extLst>
                  <a:ext uri="{FF2B5EF4-FFF2-40B4-BE49-F238E27FC236}">
                    <a16:creationId xmlns:a16="http://schemas.microsoft.com/office/drawing/2014/main" id="{3939D792-9C64-48CF-8607-C7873A563AD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36307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6" name="Freeform: Shape 75">
                <a:extLst>
                  <a:ext uri="{FF2B5EF4-FFF2-40B4-BE49-F238E27FC236}">
                    <a16:creationId xmlns:a16="http://schemas.microsoft.com/office/drawing/2014/main" id="{2F69E48F-45D8-4A8A-A101-5DF775A5396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7" name="Freeform: Shape 76">
                <a:extLst>
                  <a:ext uri="{FF2B5EF4-FFF2-40B4-BE49-F238E27FC236}">
                    <a16:creationId xmlns:a16="http://schemas.microsoft.com/office/drawing/2014/main" id="{EE47C3F3-8AC5-414F-8E20-25DA306C552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8" name="Freeform: Shape 77">
                <a:extLst>
                  <a:ext uri="{FF2B5EF4-FFF2-40B4-BE49-F238E27FC236}">
                    <a16:creationId xmlns:a16="http://schemas.microsoft.com/office/drawing/2014/main" id="{F09CB222-24C1-414A-B56E-EA3617D05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9" name="Freeform: Shape 78">
                <a:extLst>
                  <a:ext uri="{FF2B5EF4-FFF2-40B4-BE49-F238E27FC236}">
                    <a16:creationId xmlns:a16="http://schemas.microsoft.com/office/drawing/2014/main" id="{7FC26844-A93E-4C55-8619-F58615B4A27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363074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8 w 14097"/>
                  <a:gd name="connsiteY1" fmla="*/ 14097 h 14097"/>
                  <a:gd name="connsiteX2" fmla="*/ 0 w 14097"/>
                  <a:gd name="connsiteY2" fmla="*/ 7048 h 14097"/>
                  <a:gd name="connsiteX3" fmla="*/ 7048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0" name="Freeform: Shape 79">
                <a:extLst>
                  <a:ext uri="{FF2B5EF4-FFF2-40B4-BE49-F238E27FC236}">
                    <a16:creationId xmlns:a16="http://schemas.microsoft.com/office/drawing/2014/main" id="{3EA8BA8A-4848-4084-A841-501CECF285E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1" name="Freeform: Shape 80">
                <a:extLst>
                  <a:ext uri="{FF2B5EF4-FFF2-40B4-BE49-F238E27FC236}">
                    <a16:creationId xmlns:a16="http://schemas.microsoft.com/office/drawing/2014/main" id="{34BC148C-3116-4C75-89DF-2BF3484297D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422225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2" name="Freeform: Shape 81">
                <a:extLst>
                  <a:ext uri="{FF2B5EF4-FFF2-40B4-BE49-F238E27FC236}">
                    <a16:creationId xmlns:a16="http://schemas.microsoft.com/office/drawing/2014/main" id="{91F3F7CB-7B69-49A3-A09E-D2064883129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3" name="Freeform: Shape 82">
                <a:extLst>
                  <a:ext uri="{FF2B5EF4-FFF2-40B4-BE49-F238E27FC236}">
                    <a16:creationId xmlns:a16="http://schemas.microsoft.com/office/drawing/2014/main" id="{58072F8C-2347-472F-9D9A-F5511BA4011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4" name="Freeform: Shape 83">
                <a:extLst>
                  <a:ext uri="{FF2B5EF4-FFF2-40B4-BE49-F238E27FC236}">
                    <a16:creationId xmlns:a16="http://schemas.microsoft.com/office/drawing/2014/main" id="{322C76E0-8D4F-4788-9856-B1AB15B2092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5" name="Freeform: Shape 84">
                <a:extLst>
                  <a:ext uri="{FF2B5EF4-FFF2-40B4-BE49-F238E27FC236}">
                    <a16:creationId xmlns:a16="http://schemas.microsoft.com/office/drawing/2014/main" id="{63A9EC23-E263-4098-AC45-E628E1A297E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6" name="Freeform: Shape 85">
                <a:extLst>
                  <a:ext uri="{FF2B5EF4-FFF2-40B4-BE49-F238E27FC236}">
                    <a16:creationId xmlns:a16="http://schemas.microsoft.com/office/drawing/2014/main" id="{B72211D0-3733-443C-999F-6CE736381C1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7" name="Freeform: Shape 86">
                <a:extLst>
                  <a:ext uri="{FF2B5EF4-FFF2-40B4-BE49-F238E27FC236}">
                    <a16:creationId xmlns:a16="http://schemas.microsoft.com/office/drawing/2014/main" id="{CEC069AD-6364-4585-A8F1-931648A1BF3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8" name="Freeform: Shape 87">
                <a:extLst>
                  <a:ext uri="{FF2B5EF4-FFF2-40B4-BE49-F238E27FC236}">
                    <a16:creationId xmlns:a16="http://schemas.microsoft.com/office/drawing/2014/main" id="{39361719-49F1-40E3-9ABA-2FE9D783640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6953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9" name="Freeform: Shape 88">
                <a:extLst>
                  <a:ext uri="{FF2B5EF4-FFF2-40B4-BE49-F238E27FC236}">
                    <a16:creationId xmlns:a16="http://schemas.microsoft.com/office/drawing/2014/main" id="{737F2D47-03EF-4AE6-ABB9-36506DF5A40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0" name="Freeform: Shape 89">
                <a:extLst>
                  <a:ext uri="{FF2B5EF4-FFF2-40B4-BE49-F238E27FC236}">
                    <a16:creationId xmlns:a16="http://schemas.microsoft.com/office/drawing/2014/main" id="{2554F257-3BD2-493C-A5F1-FCC2C64C35E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9 w 14096"/>
                  <a:gd name="connsiteY1" fmla="*/ 14097 h 14097"/>
                  <a:gd name="connsiteX2" fmla="*/ 0 w 14096"/>
                  <a:gd name="connsiteY2" fmla="*/ 7049 h 14097"/>
                  <a:gd name="connsiteX3" fmla="*/ 6953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859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1" name="Freeform: Shape 90">
                <a:extLst>
                  <a:ext uri="{FF2B5EF4-FFF2-40B4-BE49-F238E27FC236}">
                    <a16:creationId xmlns:a16="http://schemas.microsoft.com/office/drawing/2014/main" id="{4D297D55-4523-4CE1-9A0F-3EA6B27F79F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2" name="Freeform: Shape 91">
                <a:extLst>
                  <a:ext uri="{FF2B5EF4-FFF2-40B4-BE49-F238E27FC236}">
                    <a16:creationId xmlns:a16="http://schemas.microsoft.com/office/drawing/2014/main" id="{605D1D96-783B-407F-BF8C-B0773589EB9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6953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858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3" name="Freeform: Shape 92">
                <a:extLst>
                  <a:ext uri="{FF2B5EF4-FFF2-40B4-BE49-F238E27FC236}">
                    <a16:creationId xmlns:a16="http://schemas.microsoft.com/office/drawing/2014/main" id="{95D03B3C-A55A-4738-A6FF-8F2DA5B99E8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4" name="Freeform: Shape 93">
                <a:extLst>
                  <a:ext uri="{FF2B5EF4-FFF2-40B4-BE49-F238E27FC236}">
                    <a16:creationId xmlns:a16="http://schemas.microsoft.com/office/drawing/2014/main" id="{D41CE56E-C4C8-427A-9E82-C1EEF78E84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126281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5" name="Freeform: Shape 94">
                <a:extLst>
                  <a:ext uri="{FF2B5EF4-FFF2-40B4-BE49-F238E27FC236}">
                    <a16:creationId xmlns:a16="http://schemas.microsoft.com/office/drawing/2014/main" id="{72359086-D108-47DE-B6EA-0BEE1835D71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6" name="Freeform: Shape 95">
                <a:extLst>
                  <a:ext uri="{FF2B5EF4-FFF2-40B4-BE49-F238E27FC236}">
                    <a16:creationId xmlns:a16="http://schemas.microsoft.com/office/drawing/2014/main" id="{6FA49818-F2EA-427C-B93C-15E320DA1B3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7" name="Freeform: Shape 96">
                <a:extLst>
                  <a:ext uri="{FF2B5EF4-FFF2-40B4-BE49-F238E27FC236}">
                    <a16:creationId xmlns:a16="http://schemas.microsoft.com/office/drawing/2014/main" id="{E435C1E1-0D80-4B30-8CAC-C6EDE1DE7B4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8" name="Freeform: Shape 97">
                <a:extLst>
                  <a:ext uri="{FF2B5EF4-FFF2-40B4-BE49-F238E27FC236}">
                    <a16:creationId xmlns:a16="http://schemas.microsoft.com/office/drawing/2014/main" id="{30FCB137-01B0-4770-AFC3-003DF7897DC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9" name="Freeform: Shape 98">
                <a:extLst>
                  <a:ext uri="{FF2B5EF4-FFF2-40B4-BE49-F238E27FC236}">
                    <a16:creationId xmlns:a16="http://schemas.microsoft.com/office/drawing/2014/main" id="{7D03298B-8D34-487C-9DF0-DB9AC830719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126283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0" name="Freeform: Shape 99">
                <a:extLst>
                  <a:ext uri="{FF2B5EF4-FFF2-40B4-BE49-F238E27FC236}">
                    <a16:creationId xmlns:a16="http://schemas.microsoft.com/office/drawing/2014/main" id="{4698B28F-FFEF-44BA-B657-E59F80990F9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185433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1" name="Freeform: Shape 100">
                <a:extLst>
                  <a:ext uri="{FF2B5EF4-FFF2-40B4-BE49-F238E27FC236}">
                    <a16:creationId xmlns:a16="http://schemas.microsoft.com/office/drawing/2014/main" id="{900A4B40-BCFB-46E4-AE4F-FCC5C650911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2" name="Freeform: Shape 101">
                <a:extLst>
                  <a:ext uri="{FF2B5EF4-FFF2-40B4-BE49-F238E27FC236}">
                    <a16:creationId xmlns:a16="http://schemas.microsoft.com/office/drawing/2014/main" id="{914CE6AE-7FAB-4A5D-8EA2-861CAF598A9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3" name="Freeform: Shape 102">
                <a:extLst>
                  <a:ext uri="{FF2B5EF4-FFF2-40B4-BE49-F238E27FC236}">
                    <a16:creationId xmlns:a16="http://schemas.microsoft.com/office/drawing/2014/main" id="{FF0F3D4A-D39F-48EE-934D-C73834DC565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4" name="Freeform: Shape 103">
                <a:extLst>
                  <a:ext uri="{FF2B5EF4-FFF2-40B4-BE49-F238E27FC236}">
                    <a16:creationId xmlns:a16="http://schemas.microsoft.com/office/drawing/2014/main" id="{09B630BB-5848-4C72-9F5A-FC8EBE7A6B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5" name="Freeform: Shape 104">
                <a:extLst>
                  <a:ext uri="{FF2B5EF4-FFF2-40B4-BE49-F238E27FC236}">
                    <a16:creationId xmlns:a16="http://schemas.microsoft.com/office/drawing/2014/main" id="{F662A334-5814-480B-861F-17661B60F7E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185432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6" name="Freeform: Shape 105">
                <a:extLst>
                  <a:ext uri="{FF2B5EF4-FFF2-40B4-BE49-F238E27FC236}">
                    <a16:creationId xmlns:a16="http://schemas.microsoft.com/office/drawing/2014/main" id="{DC0FC730-550F-42A2-AE79-EEA30B11C7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244676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7" name="Freeform: Shape 106">
                <a:extLst>
                  <a:ext uri="{FF2B5EF4-FFF2-40B4-BE49-F238E27FC236}">
                    <a16:creationId xmlns:a16="http://schemas.microsoft.com/office/drawing/2014/main" id="{03054F4A-43DC-46A1-89D0-87DA8F31578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8" name="Freeform: Shape 107">
                <a:extLst>
                  <a:ext uri="{FF2B5EF4-FFF2-40B4-BE49-F238E27FC236}">
                    <a16:creationId xmlns:a16="http://schemas.microsoft.com/office/drawing/2014/main" id="{5F66EF36-2C9F-49B2-B972-1BA82C8F369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9" name="Freeform: Shape 108">
                <a:extLst>
                  <a:ext uri="{FF2B5EF4-FFF2-40B4-BE49-F238E27FC236}">
                    <a16:creationId xmlns:a16="http://schemas.microsoft.com/office/drawing/2014/main" id="{47955EF8-6501-4579-B85F-DE5C0815FFC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0" name="Freeform: Shape 109">
                <a:extLst>
                  <a:ext uri="{FF2B5EF4-FFF2-40B4-BE49-F238E27FC236}">
                    <a16:creationId xmlns:a16="http://schemas.microsoft.com/office/drawing/2014/main" id="{E0BA4174-EBEB-40DA-8B1D-6A7851E38C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1" name="Freeform: Shape 110">
                <a:extLst>
                  <a:ext uri="{FF2B5EF4-FFF2-40B4-BE49-F238E27FC236}">
                    <a16:creationId xmlns:a16="http://schemas.microsoft.com/office/drawing/2014/main" id="{50512C7C-98D6-45AD-8CA4-1BEB01262D4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24467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2" name="Freeform: Shape 111">
                <a:extLst>
                  <a:ext uri="{FF2B5EF4-FFF2-40B4-BE49-F238E27FC236}">
                    <a16:creationId xmlns:a16="http://schemas.microsoft.com/office/drawing/2014/main" id="{416CB557-0CE9-4015-A920-C6766A0664C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3" name="Freeform: Shape 112">
                <a:extLst>
                  <a:ext uri="{FF2B5EF4-FFF2-40B4-BE49-F238E27FC236}">
                    <a16:creationId xmlns:a16="http://schemas.microsoft.com/office/drawing/2014/main" id="{5EA7B3B4-3BF2-4B69-B300-5D86CCB0A07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4" name="Freeform: Shape 113">
                <a:extLst>
                  <a:ext uri="{FF2B5EF4-FFF2-40B4-BE49-F238E27FC236}">
                    <a16:creationId xmlns:a16="http://schemas.microsoft.com/office/drawing/2014/main" id="{D887DF00-5D34-4A8B-9A84-C40D336238F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5" name="Freeform: Shape 114">
                <a:extLst>
                  <a:ext uri="{FF2B5EF4-FFF2-40B4-BE49-F238E27FC236}">
                    <a16:creationId xmlns:a16="http://schemas.microsoft.com/office/drawing/2014/main" id="{EADE921C-83B0-4521-916F-E7EC5CFDADB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6" name="Freeform: Shape 115">
                <a:extLst>
                  <a:ext uri="{FF2B5EF4-FFF2-40B4-BE49-F238E27FC236}">
                    <a16:creationId xmlns:a16="http://schemas.microsoft.com/office/drawing/2014/main" id="{5CEDA6FA-EB55-47AE-A005-BF546085C11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7" name="Freeform: Shape 116">
                <a:extLst>
                  <a:ext uri="{FF2B5EF4-FFF2-40B4-BE49-F238E27FC236}">
                    <a16:creationId xmlns:a16="http://schemas.microsoft.com/office/drawing/2014/main" id="{9DAC0C40-EF50-4632-B781-ACDAE95AF39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8" name="Freeform: Shape 117">
                <a:extLst>
                  <a:ext uri="{FF2B5EF4-FFF2-40B4-BE49-F238E27FC236}">
                    <a16:creationId xmlns:a16="http://schemas.microsoft.com/office/drawing/2014/main" id="{582AAB43-E3D9-4272-8809-5F70B302062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36307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9" name="Freeform: Shape 118">
                <a:extLst>
                  <a:ext uri="{FF2B5EF4-FFF2-40B4-BE49-F238E27FC236}">
                    <a16:creationId xmlns:a16="http://schemas.microsoft.com/office/drawing/2014/main" id="{28C7D300-E0BD-4C12-92B1-0801266F022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0" name="Freeform: Shape 119">
                <a:extLst>
                  <a:ext uri="{FF2B5EF4-FFF2-40B4-BE49-F238E27FC236}">
                    <a16:creationId xmlns:a16="http://schemas.microsoft.com/office/drawing/2014/main" id="{CCA3ED35-2344-4402-B61B-3932E694572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1" name="Freeform: Shape 120">
                <a:extLst>
                  <a:ext uri="{FF2B5EF4-FFF2-40B4-BE49-F238E27FC236}">
                    <a16:creationId xmlns:a16="http://schemas.microsoft.com/office/drawing/2014/main" id="{949146BF-06FF-41BB-BDD3-B80BABB3AAE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2" name="Freeform: Shape 121">
                <a:extLst>
                  <a:ext uri="{FF2B5EF4-FFF2-40B4-BE49-F238E27FC236}">
                    <a16:creationId xmlns:a16="http://schemas.microsoft.com/office/drawing/2014/main" id="{393A6A5F-F75B-4BBC-AADC-A84DA758EE7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3" name="Freeform: Shape 122">
                <a:extLst>
                  <a:ext uri="{FF2B5EF4-FFF2-40B4-BE49-F238E27FC236}">
                    <a16:creationId xmlns:a16="http://schemas.microsoft.com/office/drawing/2014/main" id="{77B21059-EA9B-4329-968B-81F7966D27D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363074"/>
                <a:ext cx="14096" cy="14097"/>
              </a:xfrm>
              <a:custGeom>
                <a:avLst/>
                <a:gdLst>
                  <a:gd name="connsiteX0" fmla="*/ 14097 w 14096"/>
                  <a:gd name="connsiteY0" fmla="*/ 7048 h 14097"/>
                  <a:gd name="connsiteX1" fmla="*/ 7048 w 14096"/>
                  <a:gd name="connsiteY1" fmla="*/ 14097 h 14097"/>
                  <a:gd name="connsiteX2" fmla="*/ 0 w 14096"/>
                  <a:gd name="connsiteY2" fmla="*/ 7048 h 14097"/>
                  <a:gd name="connsiteX3" fmla="*/ 7048 w 14096"/>
                  <a:gd name="connsiteY3" fmla="*/ 0 h 14097"/>
                  <a:gd name="connsiteX4" fmla="*/ 14097 w 14096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4" name="Freeform: Shape 123">
                <a:extLst>
                  <a:ext uri="{FF2B5EF4-FFF2-40B4-BE49-F238E27FC236}">
                    <a16:creationId xmlns:a16="http://schemas.microsoft.com/office/drawing/2014/main" id="{BFF9C99F-41B4-4789-934B-8BF03EA94E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5" name="Freeform: Shape 124">
                <a:extLst>
                  <a:ext uri="{FF2B5EF4-FFF2-40B4-BE49-F238E27FC236}">
                    <a16:creationId xmlns:a16="http://schemas.microsoft.com/office/drawing/2014/main" id="{C180277F-7E18-4896-AE91-960B379D2C4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6" name="Freeform: Shape 125">
                <a:extLst>
                  <a:ext uri="{FF2B5EF4-FFF2-40B4-BE49-F238E27FC236}">
                    <a16:creationId xmlns:a16="http://schemas.microsoft.com/office/drawing/2014/main" id="{C95FE437-DA37-44C9-B975-96C6DD9DE00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7" name="Freeform: Shape 126">
                <a:extLst>
                  <a:ext uri="{FF2B5EF4-FFF2-40B4-BE49-F238E27FC236}">
                    <a16:creationId xmlns:a16="http://schemas.microsoft.com/office/drawing/2014/main" id="{A2A5369E-5DB7-4854-BBEC-D043F3A5F2A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8" name="Freeform: Shape 127">
                <a:extLst>
                  <a:ext uri="{FF2B5EF4-FFF2-40B4-BE49-F238E27FC236}">
                    <a16:creationId xmlns:a16="http://schemas.microsoft.com/office/drawing/2014/main" id="{B6B0D6D9-913A-4804-83B5-5A9858F570E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9" name="Freeform: Shape 128">
                <a:extLst>
                  <a:ext uri="{FF2B5EF4-FFF2-40B4-BE49-F238E27FC236}">
                    <a16:creationId xmlns:a16="http://schemas.microsoft.com/office/drawing/2014/main" id="{29B4FACF-EF13-4EFA-86D3-D5B2B6703A2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42222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0" name="Freeform: Shape 129">
                <a:extLst>
                  <a:ext uri="{FF2B5EF4-FFF2-40B4-BE49-F238E27FC236}">
                    <a16:creationId xmlns:a16="http://schemas.microsoft.com/office/drawing/2014/main" id="{7BD767A9-D2A3-4942-B654-34DDDFD60B1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481374"/>
                <a:ext cx="14192" cy="14096"/>
              </a:xfrm>
              <a:custGeom>
                <a:avLst/>
                <a:gdLst>
                  <a:gd name="connsiteX0" fmla="*/ 14192 w 14192"/>
                  <a:gd name="connsiteY0" fmla="*/ 7049 h 14096"/>
                  <a:gd name="connsiteX1" fmla="*/ 7144 w 14192"/>
                  <a:gd name="connsiteY1" fmla="*/ 14097 h 14096"/>
                  <a:gd name="connsiteX2" fmla="*/ 0 w 14192"/>
                  <a:gd name="connsiteY2" fmla="*/ 7049 h 14096"/>
                  <a:gd name="connsiteX3" fmla="*/ 7049 w 14192"/>
                  <a:gd name="connsiteY3" fmla="*/ 0 h 14096"/>
                  <a:gd name="connsiteX4" fmla="*/ 14192 w 14192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1049"/>
                      <a:pt x="0" y="7049"/>
                    </a:cubicBezTo>
                    <a:cubicBezTo>
                      <a:pt x="0" y="3048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1" name="Freeform: Shape 130">
                <a:extLst>
                  <a:ext uri="{FF2B5EF4-FFF2-40B4-BE49-F238E27FC236}">
                    <a16:creationId xmlns:a16="http://schemas.microsoft.com/office/drawing/2014/main" id="{0C97F02F-13B9-4D7E-B916-BC8713CC0DB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48137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2" name="Freeform: Shape 131">
                <a:extLst>
                  <a:ext uri="{FF2B5EF4-FFF2-40B4-BE49-F238E27FC236}">
                    <a16:creationId xmlns:a16="http://schemas.microsoft.com/office/drawing/2014/main" id="{99C0654B-0803-40FA-BF28-D8EA65F58C0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3" name="Freeform: Shape 132">
                <a:extLst>
                  <a:ext uri="{FF2B5EF4-FFF2-40B4-BE49-F238E27FC236}">
                    <a16:creationId xmlns:a16="http://schemas.microsoft.com/office/drawing/2014/main" id="{D44F31B6-3657-4241-A94E-EEDBFF0C98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4" name="Freeform: Shape 133">
                <a:extLst>
                  <a:ext uri="{FF2B5EF4-FFF2-40B4-BE49-F238E27FC236}">
                    <a16:creationId xmlns:a16="http://schemas.microsoft.com/office/drawing/2014/main" id="{3557624B-3CCB-43DA-998B-B1EC599C754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5" name="Freeform: Shape 134">
                <a:extLst>
                  <a:ext uri="{FF2B5EF4-FFF2-40B4-BE49-F238E27FC236}">
                    <a16:creationId xmlns:a16="http://schemas.microsoft.com/office/drawing/2014/main" id="{75B0CCD4-215D-456D-808C-F96ABB74D35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48137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6" name="Freeform: Shape 135">
                <a:extLst>
                  <a:ext uri="{FF2B5EF4-FFF2-40B4-BE49-F238E27FC236}">
                    <a16:creationId xmlns:a16="http://schemas.microsoft.com/office/drawing/2014/main" id="{FE4E038E-23E6-43BE-9A3B-523A28DF73E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7" name="Freeform: Shape 136">
                <a:extLst>
                  <a:ext uri="{FF2B5EF4-FFF2-40B4-BE49-F238E27FC236}">
                    <a16:creationId xmlns:a16="http://schemas.microsoft.com/office/drawing/2014/main" id="{A686F1FD-4135-414B-8575-ED97CC8DBF0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54062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8" name="Freeform: Shape 137">
                <a:extLst>
                  <a:ext uri="{FF2B5EF4-FFF2-40B4-BE49-F238E27FC236}">
                    <a16:creationId xmlns:a16="http://schemas.microsoft.com/office/drawing/2014/main" id="{36FBC8D5-B3FE-4E26-8B4F-5D5668A8A7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540620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9 w 14097"/>
                  <a:gd name="connsiteY1" fmla="*/ 14097 h 14097"/>
                  <a:gd name="connsiteX2" fmla="*/ 0 w 14097"/>
                  <a:gd name="connsiteY2" fmla="*/ 7048 h 14097"/>
                  <a:gd name="connsiteX3" fmla="*/ 7049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9" name="Freeform: Shape 138">
                <a:extLst>
                  <a:ext uri="{FF2B5EF4-FFF2-40B4-BE49-F238E27FC236}">
                    <a16:creationId xmlns:a16="http://schemas.microsoft.com/office/drawing/2014/main" id="{33A60C97-778A-4251-A66B-49769F0C20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0" name="Freeform: Shape 139">
                <a:extLst>
                  <a:ext uri="{FF2B5EF4-FFF2-40B4-BE49-F238E27FC236}">
                    <a16:creationId xmlns:a16="http://schemas.microsoft.com/office/drawing/2014/main" id="{0CC04E3B-2AC3-4A7B-A425-DDABEA8AF3E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1" name="Freeform: Shape 140">
                <a:extLst>
                  <a:ext uri="{FF2B5EF4-FFF2-40B4-BE49-F238E27FC236}">
                    <a16:creationId xmlns:a16="http://schemas.microsoft.com/office/drawing/2014/main" id="{CEF7D0E1-459C-4A15-9F05-545F6430B69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2" name="Freeform: Shape 141">
                <a:extLst>
                  <a:ext uri="{FF2B5EF4-FFF2-40B4-BE49-F238E27FC236}">
                    <a16:creationId xmlns:a16="http://schemas.microsoft.com/office/drawing/2014/main" id="{D5797445-BFB3-4EB2-8B44-4BF2C9E915C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540620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9 w 14097"/>
                  <a:gd name="connsiteY1" fmla="*/ 14097 h 14097"/>
                  <a:gd name="connsiteX2" fmla="*/ 0 w 14097"/>
                  <a:gd name="connsiteY2" fmla="*/ 7048 h 14097"/>
                  <a:gd name="connsiteX3" fmla="*/ 7049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3" name="Freeform: Shape 142">
                <a:extLst>
                  <a:ext uri="{FF2B5EF4-FFF2-40B4-BE49-F238E27FC236}">
                    <a16:creationId xmlns:a16="http://schemas.microsoft.com/office/drawing/2014/main" id="{E27FB1FC-477D-45B3-82B0-0F493646989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4" name="Freeform: Shape 143">
                <a:extLst>
                  <a:ext uri="{FF2B5EF4-FFF2-40B4-BE49-F238E27FC236}">
                    <a16:creationId xmlns:a16="http://schemas.microsoft.com/office/drawing/2014/main" id="{D94CF442-4FF2-41B3-8870-097DBAF46CF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59977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5" name="Freeform: Shape 144">
                <a:extLst>
                  <a:ext uri="{FF2B5EF4-FFF2-40B4-BE49-F238E27FC236}">
                    <a16:creationId xmlns:a16="http://schemas.microsoft.com/office/drawing/2014/main" id="{A24927C8-A42E-4B8D-84A4-50A58968BCD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59977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6" name="Freeform: Shape 145">
                <a:extLst>
                  <a:ext uri="{FF2B5EF4-FFF2-40B4-BE49-F238E27FC236}">
                    <a16:creationId xmlns:a16="http://schemas.microsoft.com/office/drawing/2014/main" id="{5379CB96-0D3A-4582-8650-A909955BA3B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7" name="Freeform: Shape 146">
                <a:extLst>
                  <a:ext uri="{FF2B5EF4-FFF2-40B4-BE49-F238E27FC236}">
                    <a16:creationId xmlns:a16="http://schemas.microsoft.com/office/drawing/2014/main" id="{531F84F2-CE93-4841-9AA6-BC9E355796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8" name="Freeform: Shape 147">
                <a:extLst>
                  <a:ext uri="{FF2B5EF4-FFF2-40B4-BE49-F238E27FC236}">
                    <a16:creationId xmlns:a16="http://schemas.microsoft.com/office/drawing/2014/main" id="{D1BED9D2-07EF-452E-AFA1-9A1E80AE243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9" name="Freeform: Shape 148">
                <a:extLst>
                  <a:ext uri="{FF2B5EF4-FFF2-40B4-BE49-F238E27FC236}">
                    <a16:creationId xmlns:a16="http://schemas.microsoft.com/office/drawing/2014/main" id="{2C75A1A5-0A11-42EA-AF4E-FF527212584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59977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0" name="Freeform: Shape 149">
                <a:extLst>
                  <a:ext uri="{FF2B5EF4-FFF2-40B4-BE49-F238E27FC236}">
                    <a16:creationId xmlns:a16="http://schemas.microsoft.com/office/drawing/2014/main" id="{4275A1C7-FA96-4BBB-A7EF-A7ED02814E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1" name="Freeform: Shape 150">
                <a:extLst>
                  <a:ext uri="{FF2B5EF4-FFF2-40B4-BE49-F238E27FC236}">
                    <a16:creationId xmlns:a16="http://schemas.microsoft.com/office/drawing/2014/main" id="{8CA8B3B4-73BE-41D5-900B-42FBF6AA722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7" y="3659014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2" name="Freeform: Shape 151">
                <a:extLst>
                  <a:ext uri="{FF2B5EF4-FFF2-40B4-BE49-F238E27FC236}">
                    <a16:creationId xmlns:a16="http://schemas.microsoft.com/office/drawing/2014/main" id="{B0264B0D-E150-4641-BBB1-58080670EE7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2" y="3659014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3" name="Freeform: Shape 152">
                <a:extLst>
                  <a:ext uri="{FF2B5EF4-FFF2-40B4-BE49-F238E27FC236}">
                    <a16:creationId xmlns:a16="http://schemas.microsoft.com/office/drawing/2014/main" id="{BCC2D199-EF36-4077-A50C-D9FC99331B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2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4" name="Freeform: Shape 153">
                <a:extLst>
                  <a:ext uri="{FF2B5EF4-FFF2-40B4-BE49-F238E27FC236}">
                    <a16:creationId xmlns:a16="http://schemas.microsoft.com/office/drawing/2014/main" id="{C6DCCA13-7F75-46F9-97B3-A9DA4C2173A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5" name="Freeform: Shape 154">
                <a:extLst>
                  <a:ext uri="{FF2B5EF4-FFF2-40B4-BE49-F238E27FC236}">
                    <a16:creationId xmlns:a16="http://schemas.microsoft.com/office/drawing/2014/main" id="{56C76EEB-75A4-418F-9FE0-CC513BC3C22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6" name="Freeform: Shape 155">
                <a:extLst>
                  <a:ext uri="{FF2B5EF4-FFF2-40B4-BE49-F238E27FC236}">
                    <a16:creationId xmlns:a16="http://schemas.microsoft.com/office/drawing/2014/main" id="{1E952CEF-EC1B-4714-8900-D2DFAEF30F2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659014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7" name="Freeform: Shape 156">
                <a:extLst>
                  <a:ext uri="{FF2B5EF4-FFF2-40B4-BE49-F238E27FC236}">
                    <a16:creationId xmlns:a16="http://schemas.microsoft.com/office/drawing/2014/main" id="{2B899198-ADCC-4613-957B-7A40B17B15C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8" name="Freeform: Shape 157">
                <a:extLst>
                  <a:ext uri="{FF2B5EF4-FFF2-40B4-BE49-F238E27FC236}">
                    <a16:creationId xmlns:a16="http://schemas.microsoft.com/office/drawing/2014/main" id="{5581AF7F-95DB-4163-B608-C04A61FB92C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9" y="3718165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9" name="Freeform: Shape 158">
                <a:extLst>
                  <a:ext uri="{FF2B5EF4-FFF2-40B4-BE49-F238E27FC236}">
                    <a16:creationId xmlns:a16="http://schemas.microsoft.com/office/drawing/2014/main" id="{5616F834-835A-42B4-B51B-5AD285E2835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4" y="371816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0" name="Freeform: Shape 159">
                <a:extLst>
                  <a:ext uri="{FF2B5EF4-FFF2-40B4-BE49-F238E27FC236}">
                    <a16:creationId xmlns:a16="http://schemas.microsoft.com/office/drawing/2014/main" id="{EF598AFA-5F8F-4191-8881-1DE91BB2B04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4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1" name="Freeform: Shape 160">
                <a:extLst>
                  <a:ext uri="{FF2B5EF4-FFF2-40B4-BE49-F238E27FC236}">
                    <a16:creationId xmlns:a16="http://schemas.microsoft.com/office/drawing/2014/main" id="{6623A080-F2C6-4664-B99C-99A9C287B49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9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2" name="Freeform: Shape 161">
                <a:extLst>
                  <a:ext uri="{FF2B5EF4-FFF2-40B4-BE49-F238E27FC236}">
                    <a16:creationId xmlns:a16="http://schemas.microsoft.com/office/drawing/2014/main" id="{330E7091-D82F-490A-8F32-DE8745212EB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9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3" name="Freeform: Shape 162">
                <a:extLst>
                  <a:ext uri="{FF2B5EF4-FFF2-40B4-BE49-F238E27FC236}">
                    <a16:creationId xmlns:a16="http://schemas.microsoft.com/office/drawing/2014/main" id="{2B340B39-E421-434F-AF1A-DAD7E7802D0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71816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4" name="Freeform: Shape 163">
                <a:extLst>
                  <a:ext uri="{FF2B5EF4-FFF2-40B4-BE49-F238E27FC236}">
                    <a16:creationId xmlns:a16="http://schemas.microsoft.com/office/drawing/2014/main" id="{6C2ED568-9809-4A18-A06A-87018A987EF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5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5" name="Freeform: Shape 164">
                <a:extLst>
                  <a:ext uri="{FF2B5EF4-FFF2-40B4-BE49-F238E27FC236}">
                    <a16:creationId xmlns:a16="http://schemas.microsoft.com/office/drawing/2014/main" id="{A6C26F4B-6369-4557-B6D4-A1B448B127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40" y="377741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6" name="Freeform: Shape 165">
                <a:extLst>
                  <a:ext uri="{FF2B5EF4-FFF2-40B4-BE49-F238E27FC236}">
                    <a16:creationId xmlns:a16="http://schemas.microsoft.com/office/drawing/2014/main" id="{42CEA830-FB77-4EA5-9BAB-64B6F500F32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5" y="377741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7" name="Freeform: Shape 166">
                <a:extLst>
                  <a:ext uri="{FF2B5EF4-FFF2-40B4-BE49-F238E27FC236}">
                    <a16:creationId xmlns:a16="http://schemas.microsoft.com/office/drawing/2014/main" id="{E5A9B88C-3ADF-40D8-9E9B-42439F85202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6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8" name="Freeform: Shape 167">
                <a:extLst>
                  <a:ext uri="{FF2B5EF4-FFF2-40B4-BE49-F238E27FC236}">
                    <a16:creationId xmlns:a16="http://schemas.microsoft.com/office/drawing/2014/main" id="{CC9DEE2F-0410-4B1A-BED8-D1371CE8B4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83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9" name="Freeform: Shape 168">
                <a:extLst>
                  <a:ext uri="{FF2B5EF4-FFF2-40B4-BE49-F238E27FC236}">
                    <a16:creationId xmlns:a16="http://schemas.microsoft.com/office/drawing/2014/main" id="{8A66E75A-959E-436D-B1F1-DBD1E460E1A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35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0" name="Freeform: Shape 169">
                <a:extLst>
                  <a:ext uri="{FF2B5EF4-FFF2-40B4-BE49-F238E27FC236}">
                    <a16:creationId xmlns:a16="http://schemas.microsoft.com/office/drawing/2014/main" id="{B35526DB-3749-43FA-84BA-E73EE1D1DB0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82" y="377741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1" name="Freeform: Shape 170">
                <a:extLst>
                  <a:ext uri="{FF2B5EF4-FFF2-40B4-BE49-F238E27FC236}">
                    <a16:creationId xmlns:a16="http://schemas.microsoft.com/office/drawing/2014/main" id="{6503C90B-19EF-4925-A08A-AE40956A26B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31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2" name="Freeform: Shape 171">
                <a:extLst>
                  <a:ext uri="{FF2B5EF4-FFF2-40B4-BE49-F238E27FC236}">
                    <a16:creationId xmlns:a16="http://schemas.microsoft.com/office/drawing/2014/main" id="{B98692DC-F401-45BC-ABC7-421F3391C32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481374"/>
                <a:ext cx="14097" cy="14096"/>
              </a:xfrm>
              <a:custGeom>
                <a:avLst/>
                <a:gdLst>
                  <a:gd name="connsiteX0" fmla="*/ 14097 w 14097"/>
                  <a:gd name="connsiteY0" fmla="*/ 7049 h 14096"/>
                  <a:gd name="connsiteX1" fmla="*/ 7049 w 14097"/>
                  <a:gd name="connsiteY1" fmla="*/ 14097 h 14096"/>
                  <a:gd name="connsiteX2" fmla="*/ 0 w 14097"/>
                  <a:gd name="connsiteY2" fmla="*/ 7049 h 14096"/>
                  <a:gd name="connsiteX3" fmla="*/ 7049 w 14097"/>
                  <a:gd name="connsiteY3" fmla="*/ 0 h 14096"/>
                  <a:gd name="connsiteX4" fmla="*/ 14097 w 14097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3" name="Freeform: Shape 172">
                <a:extLst>
                  <a:ext uri="{FF2B5EF4-FFF2-40B4-BE49-F238E27FC236}">
                    <a16:creationId xmlns:a16="http://schemas.microsoft.com/office/drawing/2014/main" id="{8629B1A4-7BFC-4F45-9FAD-BB035C4E47D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4" name="Freeform: Shape 173">
                <a:extLst>
                  <a:ext uri="{FF2B5EF4-FFF2-40B4-BE49-F238E27FC236}">
                    <a16:creationId xmlns:a16="http://schemas.microsoft.com/office/drawing/2014/main" id="{A2F92592-AB8B-4732-BEE7-3E2B830EA39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9 w 14096"/>
                  <a:gd name="connsiteY1" fmla="*/ 14097 h 14096"/>
                  <a:gd name="connsiteX2" fmla="*/ 0 w 14096"/>
                  <a:gd name="connsiteY2" fmla="*/ 7049 h 14096"/>
                  <a:gd name="connsiteX3" fmla="*/ 7049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5" name="Freeform: Shape 174">
                <a:extLst>
                  <a:ext uri="{FF2B5EF4-FFF2-40B4-BE49-F238E27FC236}">
                    <a16:creationId xmlns:a16="http://schemas.microsoft.com/office/drawing/2014/main" id="{9C3644DC-02D1-43FF-8ED1-0ECBBA4B307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6" name="Freeform: Shape 175">
                <a:extLst>
                  <a:ext uri="{FF2B5EF4-FFF2-40B4-BE49-F238E27FC236}">
                    <a16:creationId xmlns:a16="http://schemas.microsoft.com/office/drawing/2014/main" id="{4DC12AE3-E70C-4CD8-9A74-7567F99C468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7" name="Freeform: Shape 176">
                <a:extLst>
                  <a:ext uri="{FF2B5EF4-FFF2-40B4-BE49-F238E27FC236}">
                    <a16:creationId xmlns:a16="http://schemas.microsoft.com/office/drawing/2014/main" id="{0E0DDE12-8B48-4D21-8863-06298ED8B8C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481373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8" name="Freeform: Shape 177">
                <a:extLst>
                  <a:ext uri="{FF2B5EF4-FFF2-40B4-BE49-F238E27FC236}">
                    <a16:creationId xmlns:a16="http://schemas.microsoft.com/office/drawing/2014/main" id="{C611F1DE-AF40-48FC-8A1E-0A175D439E6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540622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9" name="Freeform: Shape 178">
                <a:extLst>
                  <a:ext uri="{FF2B5EF4-FFF2-40B4-BE49-F238E27FC236}">
                    <a16:creationId xmlns:a16="http://schemas.microsoft.com/office/drawing/2014/main" id="{34C2CAED-22FC-4450-8BBC-7811F7DF9BC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54062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0" name="Freeform: Shape 179">
                <a:extLst>
                  <a:ext uri="{FF2B5EF4-FFF2-40B4-BE49-F238E27FC236}">
                    <a16:creationId xmlns:a16="http://schemas.microsoft.com/office/drawing/2014/main" id="{F89E6B45-A41C-4735-A7F5-E4EFD5DCFD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5406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1" name="Freeform: Shape 180">
                <a:extLst>
                  <a:ext uri="{FF2B5EF4-FFF2-40B4-BE49-F238E27FC236}">
                    <a16:creationId xmlns:a16="http://schemas.microsoft.com/office/drawing/2014/main" id="{44BFE35C-5487-42E8-AC30-01FC1E4F51B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54062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2" name="Freeform: Shape 181">
                <a:extLst>
                  <a:ext uri="{FF2B5EF4-FFF2-40B4-BE49-F238E27FC236}">
                    <a16:creationId xmlns:a16="http://schemas.microsoft.com/office/drawing/2014/main" id="{3575E1A5-C3CB-4081-A394-36172B7DB14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54063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3" name="Freeform: Shape 182">
                <a:extLst>
                  <a:ext uri="{FF2B5EF4-FFF2-40B4-BE49-F238E27FC236}">
                    <a16:creationId xmlns:a16="http://schemas.microsoft.com/office/drawing/2014/main" id="{C9C6DF24-803A-44A1-B29A-B90297D3936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540631"/>
                <a:ext cx="14096" cy="14097"/>
              </a:xfrm>
              <a:custGeom>
                <a:avLst/>
                <a:gdLst>
                  <a:gd name="connsiteX0" fmla="*/ 14097 w 14096"/>
                  <a:gd name="connsiteY0" fmla="*/ 7048 h 14097"/>
                  <a:gd name="connsiteX1" fmla="*/ 7048 w 14096"/>
                  <a:gd name="connsiteY1" fmla="*/ 14097 h 14097"/>
                  <a:gd name="connsiteX2" fmla="*/ 0 w 14096"/>
                  <a:gd name="connsiteY2" fmla="*/ 7048 h 14097"/>
                  <a:gd name="connsiteX3" fmla="*/ 7048 w 14096"/>
                  <a:gd name="connsiteY3" fmla="*/ 0 h 14097"/>
                  <a:gd name="connsiteX4" fmla="*/ 14097 w 14096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4" name="Freeform: Shape 183">
                <a:extLst>
                  <a:ext uri="{FF2B5EF4-FFF2-40B4-BE49-F238E27FC236}">
                    <a16:creationId xmlns:a16="http://schemas.microsoft.com/office/drawing/2014/main" id="{22A7B096-566C-4312-AF19-D9A3B6BC0E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599781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5" name="Freeform: Shape 184">
                <a:extLst>
                  <a:ext uri="{FF2B5EF4-FFF2-40B4-BE49-F238E27FC236}">
                    <a16:creationId xmlns:a16="http://schemas.microsoft.com/office/drawing/2014/main" id="{8B429767-12DD-4020-BC3E-9944CF36F65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6" name="Freeform: Shape 185">
                <a:extLst>
                  <a:ext uri="{FF2B5EF4-FFF2-40B4-BE49-F238E27FC236}">
                    <a16:creationId xmlns:a16="http://schemas.microsoft.com/office/drawing/2014/main" id="{FF510776-417B-4B74-9082-ED3915450A7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7" name="Freeform: Shape 186">
                <a:extLst>
                  <a:ext uri="{FF2B5EF4-FFF2-40B4-BE49-F238E27FC236}">
                    <a16:creationId xmlns:a16="http://schemas.microsoft.com/office/drawing/2014/main" id="{FEF51D3D-E951-49CE-BCE4-D444BEF6B21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8" name="Freeform: Shape 187">
                <a:extLst>
                  <a:ext uri="{FF2B5EF4-FFF2-40B4-BE49-F238E27FC236}">
                    <a16:creationId xmlns:a16="http://schemas.microsoft.com/office/drawing/2014/main" id="{B27BA73E-E784-4961-884D-F507DDE38A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59978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9" name="Freeform: Shape 188">
                <a:extLst>
                  <a:ext uri="{FF2B5EF4-FFF2-40B4-BE49-F238E27FC236}">
                    <a16:creationId xmlns:a16="http://schemas.microsoft.com/office/drawing/2014/main" id="{2849019E-0178-4A1C-A5D8-DC3DFC572B8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599782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0" name="Freeform: Shape 189">
                <a:extLst>
                  <a:ext uri="{FF2B5EF4-FFF2-40B4-BE49-F238E27FC236}">
                    <a16:creationId xmlns:a16="http://schemas.microsoft.com/office/drawing/2014/main" id="{0B49676D-9D41-4B2D-8FF9-69AC31CFDC4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659026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1" name="Freeform: Shape 190">
                <a:extLst>
                  <a:ext uri="{FF2B5EF4-FFF2-40B4-BE49-F238E27FC236}">
                    <a16:creationId xmlns:a16="http://schemas.microsoft.com/office/drawing/2014/main" id="{6BDFE3E8-9647-4400-B019-8EDD4E688BA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2" name="Freeform: Shape 191">
                <a:extLst>
                  <a:ext uri="{FF2B5EF4-FFF2-40B4-BE49-F238E27FC236}">
                    <a16:creationId xmlns:a16="http://schemas.microsoft.com/office/drawing/2014/main" id="{EDD57B95-ED61-4561-9ADF-38126BADCEA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3" name="Freeform: Shape 192">
                <a:extLst>
                  <a:ext uri="{FF2B5EF4-FFF2-40B4-BE49-F238E27FC236}">
                    <a16:creationId xmlns:a16="http://schemas.microsoft.com/office/drawing/2014/main" id="{3744F230-BFBA-41B0-9FE2-481D1EAFFFA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4" name="Freeform: Shape 193">
                <a:extLst>
                  <a:ext uri="{FF2B5EF4-FFF2-40B4-BE49-F238E27FC236}">
                    <a16:creationId xmlns:a16="http://schemas.microsoft.com/office/drawing/2014/main" id="{C32022D3-12E0-4BC1-8085-D6CBF3CDD70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5" name="Freeform: Shape 194">
                <a:extLst>
                  <a:ext uri="{FF2B5EF4-FFF2-40B4-BE49-F238E27FC236}">
                    <a16:creationId xmlns:a16="http://schemas.microsoft.com/office/drawing/2014/main" id="{D1AED37F-874A-4B21-A522-FEBCB38F4C9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6" name="Freeform: Shape 195">
                <a:extLst>
                  <a:ext uri="{FF2B5EF4-FFF2-40B4-BE49-F238E27FC236}">
                    <a16:creationId xmlns:a16="http://schemas.microsoft.com/office/drawing/2014/main" id="{5BB466E2-3497-4A3B-8777-FAA0AAEE2B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718177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7" name="Freeform: Shape 196">
                <a:extLst>
                  <a:ext uri="{FF2B5EF4-FFF2-40B4-BE49-F238E27FC236}">
                    <a16:creationId xmlns:a16="http://schemas.microsoft.com/office/drawing/2014/main" id="{A924D178-36E4-4E29-86E8-7716F3B4A71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8" name="Freeform: Shape 197">
                <a:extLst>
                  <a:ext uri="{FF2B5EF4-FFF2-40B4-BE49-F238E27FC236}">
                    <a16:creationId xmlns:a16="http://schemas.microsoft.com/office/drawing/2014/main" id="{D0DF84E5-BB3D-4120-8FD3-98ECDA31BBE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9" name="Freeform: Shape 198">
                <a:extLst>
                  <a:ext uri="{FF2B5EF4-FFF2-40B4-BE49-F238E27FC236}">
                    <a16:creationId xmlns:a16="http://schemas.microsoft.com/office/drawing/2014/main" id="{E5B29635-10AC-481E-A2DE-80E9DE6128D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0" name="Freeform: Shape 199">
                <a:extLst>
                  <a:ext uri="{FF2B5EF4-FFF2-40B4-BE49-F238E27FC236}">
                    <a16:creationId xmlns:a16="http://schemas.microsoft.com/office/drawing/2014/main" id="{AAB430CA-3259-463F-85F9-B6E180323A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718172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1" name="Freeform: Shape 200">
                <a:extLst>
                  <a:ext uri="{FF2B5EF4-FFF2-40B4-BE49-F238E27FC236}">
                    <a16:creationId xmlns:a16="http://schemas.microsoft.com/office/drawing/2014/main" id="{8EF18909-FC9F-4845-B1DC-027E82B219F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71817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2" name="Freeform: Shape 201">
                <a:extLst>
                  <a:ext uri="{FF2B5EF4-FFF2-40B4-BE49-F238E27FC236}">
                    <a16:creationId xmlns:a16="http://schemas.microsoft.com/office/drawing/2014/main" id="{EFCE2389-D574-49C1-89EB-D8C7308883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2" y="3777419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3" name="Freeform: Shape 202">
                <a:extLst>
                  <a:ext uri="{FF2B5EF4-FFF2-40B4-BE49-F238E27FC236}">
                    <a16:creationId xmlns:a16="http://schemas.microsoft.com/office/drawing/2014/main" id="{D44B35A5-5216-45FC-8F0F-D80E383B423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2" y="377741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4" name="Freeform: Shape 203">
                <a:extLst>
                  <a:ext uri="{FF2B5EF4-FFF2-40B4-BE49-F238E27FC236}">
                    <a16:creationId xmlns:a16="http://schemas.microsoft.com/office/drawing/2014/main" id="{9470F10A-F708-41AA-A910-5C288B3556E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8" y="377741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5" name="Freeform: Shape 204">
                <a:extLst>
                  <a:ext uri="{FF2B5EF4-FFF2-40B4-BE49-F238E27FC236}">
                    <a16:creationId xmlns:a16="http://schemas.microsoft.com/office/drawing/2014/main" id="{CD73E13B-910B-40D2-B53F-6614C098BA9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4" y="3777383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6" name="Freeform: Shape 205">
                <a:extLst>
                  <a:ext uri="{FF2B5EF4-FFF2-40B4-BE49-F238E27FC236}">
                    <a16:creationId xmlns:a16="http://schemas.microsoft.com/office/drawing/2014/main" id="{8267FC95-0200-40B3-B043-D33BEA60D07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87" y="377742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7" name="Freeform: Shape 206">
                <a:extLst>
                  <a:ext uri="{FF2B5EF4-FFF2-40B4-BE49-F238E27FC236}">
                    <a16:creationId xmlns:a16="http://schemas.microsoft.com/office/drawing/2014/main" id="{9F14022C-37CD-4CDD-ACD1-86161EF001B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24" y="377742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884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yberbullying | City of San Diego Official Website">
            <a:extLst>
              <a:ext uri="{FF2B5EF4-FFF2-40B4-BE49-F238E27FC236}">
                <a16:creationId xmlns:a16="http://schemas.microsoft.com/office/drawing/2014/main" id="{E45F843D-24D5-DDD7-C5D6-83AF3797761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rcRect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464CB5-96D0-F00B-E1D8-D13171932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Dreaming Outloud Pro"/>
                <a:cs typeface="Dreaming Outloud Pro"/>
              </a:rPr>
              <a:t>What to do when your bullied online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993F2D-C2E7-BA1B-A484-EE96DCCC49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Dreaming Outloud Pro"/>
                <a:cs typeface="Dreaming Outloud Pro"/>
              </a:rPr>
              <a:t>Report or Block </a:t>
            </a:r>
          </a:p>
          <a:p>
            <a:r>
              <a:rPr lang="en-GB">
                <a:solidFill>
                  <a:srgbClr val="FFFFFF"/>
                </a:solidFill>
                <a:latin typeface="Dreaming Outloud Pro"/>
                <a:cs typeface="Dreaming Outloud Pro"/>
              </a:rPr>
              <a:t>Save the evidence</a:t>
            </a:r>
          </a:p>
          <a:p>
            <a:r>
              <a:rPr lang="en-GB">
                <a:solidFill>
                  <a:srgbClr val="FFFFFF"/>
                </a:solidFill>
                <a:latin typeface="Dreaming Outloud Pro"/>
                <a:cs typeface="Dreaming Outloud Pro"/>
              </a:rPr>
              <a:t>Tell someone what's happening</a:t>
            </a:r>
          </a:p>
          <a:p>
            <a:r>
              <a:rPr lang="en-GB">
                <a:solidFill>
                  <a:srgbClr val="FFFFFF"/>
                </a:solidFill>
                <a:latin typeface="Dreaming Outloud Pro"/>
                <a:cs typeface="Dreaming Outloud Pro"/>
              </a:rPr>
              <a:t>Tell your parents about it</a:t>
            </a:r>
          </a:p>
        </p:txBody>
      </p:sp>
    </p:spTree>
    <p:extLst>
      <p:ext uri="{BB962C8B-B14F-4D97-AF65-F5344CB8AC3E}">
        <p14:creationId xmlns:p14="http://schemas.microsoft.com/office/powerpoint/2010/main" val="23701818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rainbow colored background&#10;&#10;AI-generated content may be incorrect.">
            <a:extLst>
              <a:ext uri="{FF2B5EF4-FFF2-40B4-BE49-F238E27FC236}">
                <a16:creationId xmlns:a16="http://schemas.microsoft.com/office/drawing/2014/main" id="{E6513591-DFE0-15CF-AF3B-5106BE6656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488" y="-4024"/>
            <a:ext cx="12212122" cy="686604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76C69A-E003-8124-1B3E-991D9DD968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0373" y="526388"/>
            <a:ext cx="10515600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9600">
                <a:latin typeface="Dreaming Outloud Pro"/>
                <a:cs typeface="Dreaming Outloud Pro"/>
              </a:rPr>
              <a:t>Remember don’t bully anyone and spread kindness like glitter</a:t>
            </a:r>
          </a:p>
        </p:txBody>
      </p:sp>
      <p:pic>
        <p:nvPicPr>
          <p:cNvPr id="5" name="Picture 4" descr="67 Kid Meme – 67 Kid Six seven – discover and share GIFs">
            <a:extLst>
              <a:ext uri="{FF2B5EF4-FFF2-40B4-BE49-F238E27FC236}">
                <a16:creationId xmlns:a16="http://schemas.microsoft.com/office/drawing/2014/main" id="{7BF0B4AE-58AF-EF66-EC5E-C4E5E299F1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8652" y="6391274"/>
            <a:ext cx="487753" cy="458997"/>
          </a:xfrm>
          <a:prstGeom prst="rect">
            <a:avLst/>
          </a:prstGeom>
        </p:spPr>
      </p:pic>
      <p:pic>
        <p:nvPicPr>
          <p:cNvPr id="6" name="Picture 5" descr="67 Number Stock Illustration | Adobe Stock">
            <a:extLst>
              <a:ext uri="{FF2B5EF4-FFF2-40B4-BE49-F238E27FC236}">
                <a16:creationId xmlns:a16="http://schemas.microsoft.com/office/drawing/2014/main" id="{81DB9F1C-84A9-FD3F-C81B-A10B30CB4E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25509" y="6438268"/>
            <a:ext cx="632605" cy="408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981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227</Words>
  <Application>Microsoft Macintosh PowerPoint</Application>
  <PresentationFormat>Widescreen</PresentationFormat>
  <Paragraphs>45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Meiryo</vt:lpstr>
      <vt:lpstr>Aptos</vt:lpstr>
      <vt:lpstr>Aptos Display</vt:lpstr>
      <vt:lpstr>Arial</vt:lpstr>
      <vt:lpstr>Courier New</vt:lpstr>
      <vt:lpstr>Dreaming Outloud Pro</vt:lpstr>
      <vt:lpstr>office theme</vt:lpstr>
      <vt:lpstr>Anti-Bullying</vt:lpstr>
      <vt:lpstr>What does bullying mean</vt:lpstr>
      <vt:lpstr>What to do if you are being bullied</vt:lpstr>
      <vt:lpstr>The four types of bullying</vt:lpstr>
      <vt:lpstr>What is cyber-bullying  </vt:lpstr>
      <vt:lpstr>Verbal bullying </vt:lpstr>
      <vt:lpstr>How to not be a bully   </vt:lpstr>
      <vt:lpstr>Common reasons why kids are bullied</vt:lpstr>
      <vt:lpstr>What to do when your bullied online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Jayne Sears-Neale</cp:lastModifiedBy>
  <cp:revision>4</cp:revision>
  <dcterms:created xsi:type="dcterms:W3CDTF">2025-11-05T17:40:37Z</dcterms:created>
  <dcterms:modified xsi:type="dcterms:W3CDTF">2025-11-21T06:55:03Z</dcterms:modified>
</cp:coreProperties>
</file>