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 id="259"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67087"/>
    <a:srgbClr val="689FA8"/>
    <a:srgbClr val="5A7E85"/>
    <a:srgbClr val="8CA3B8"/>
    <a:srgbClr val="849DBD"/>
    <a:srgbClr val="4B6E9C"/>
    <a:srgbClr val="376FAD"/>
    <a:srgbClr val="548991"/>
    <a:srgbClr val="E8A061"/>
    <a:srgbClr val="8AB8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077E82-D67C-497E-A624-50ECF31DA4D1}" v="554" dt="2023-02-16T13:49:20.256"/>
    <p1510:client id="{6984E2F4-73FC-4A2C-9E41-D16ACB52A1ED}" v="1078" dt="2023-02-16T14:25:47.249"/>
    <p1510:client id="{7A0EC927-26B2-43FF-A85A-91ADF62C26F3}" v="512" dt="2023-02-16T14:28:42.320"/>
    <p1510:client id="{A9FA946B-B93C-A1BF-0FCB-80EC17EF1728}" v="77" dt="2023-02-16T13:50:40.2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ie Ridgway" userId="S::ridgwayh@hwbcymru.net::47740e27-0f43-45c7-87b0-2cd37e33b416" providerId="AD" clId="Web-{6984E2F4-73FC-4A2C-9E41-D16ACB52A1ED}"/>
    <pc:docChg chg="addSld modSld sldOrd">
      <pc:chgData name="Hollie Ridgway" userId="S::ridgwayh@hwbcymru.net::47740e27-0f43-45c7-87b0-2cd37e33b416" providerId="AD" clId="Web-{6984E2F4-73FC-4A2C-9E41-D16ACB52A1ED}" dt="2023-02-16T14:25:47.249" v="1053" actId="1076"/>
      <pc:docMkLst>
        <pc:docMk/>
      </pc:docMkLst>
      <pc:sldChg chg="modSp">
        <pc:chgData name="Hollie Ridgway" userId="S::ridgwayh@hwbcymru.net::47740e27-0f43-45c7-87b0-2cd37e33b416" providerId="AD" clId="Web-{6984E2F4-73FC-4A2C-9E41-D16ACB52A1ED}" dt="2023-02-16T14:16:39.416" v="837" actId="20577"/>
        <pc:sldMkLst>
          <pc:docMk/>
          <pc:sldMk cId="458844838" sldId="257"/>
        </pc:sldMkLst>
        <pc:spChg chg="mod">
          <ac:chgData name="Hollie Ridgway" userId="S::ridgwayh@hwbcymru.net::47740e27-0f43-45c7-87b0-2cd37e33b416" providerId="AD" clId="Web-{6984E2F4-73FC-4A2C-9E41-D16ACB52A1ED}" dt="2023-02-16T14:16:39.416" v="837" actId="20577"/>
          <ac:spMkLst>
            <pc:docMk/>
            <pc:sldMk cId="458844838" sldId="257"/>
            <ac:spMk id="3" creationId="{59A98C1B-382D-13CF-10F0-0CDA2D78BEEE}"/>
          </ac:spMkLst>
        </pc:spChg>
      </pc:sldChg>
      <pc:sldChg chg="modSp">
        <pc:chgData name="Hollie Ridgway" userId="S::ridgwayh@hwbcymru.net::47740e27-0f43-45c7-87b0-2cd37e33b416" providerId="AD" clId="Web-{6984E2F4-73FC-4A2C-9E41-D16ACB52A1ED}" dt="2023-02-16T13:53:46.935" v="36" actId="20577"/>
        <pc:sldMkLst>
          <pc:docMk/>
          <pc:sldMk cId="2599403270" sldId="258"/>
        </pc:sldMkLst>
        <pc:spChg chg="mod">
          <ac:chgData name="Hollie Ridgway" userId="S::ridgwayh@hwbcymru.net::47740e27-0f43-45c7-87b0-2cd37e33b416" providerId="AD" clId="Web-{6984E2F4-73FC-4A2C-9E41-D16ACB52A1ED}" dt="2023-02-16T13:53:46.935" v="36" actId="20577"/>
          <ac:spMkLst>
            <pc:docMk/>
            <pc:sldMk cId="2599403270" sldId="258"/>
            <ac:spMk id="3" creationId="{19B83FAA-3F91-98E7-8397-5457B59DCCEA}"/>
          </ac:spMkLst>
        </pc:spChg>
      </pc:sldChg>
      <pc:sldChg chg="modSp new mod setBg">
        <pc:chgData name="Hollie Ridgway" userId="S::ridgwayh@hwbcymru.net::47740e27-0f43-45c7-87b0-2cd37e33b416" providerId="AD" clId="Web-{6984E2F4-73FC-4A2C-9E41-D16ACB52A1ED}" dt="2023-02-16T14:03:43.115" v="371" actId="20577"/>
        <pc:sldMkLst>
          <pc:docMk/>
          <pc:sldMk cId="2638638502" sldId="259"/>
        </pc:sldMkLst>
        <pc:spChg chg="mod">
          <ac:chgData name="Hollie Ridgway" userId="S::ridgwayh@hwbcymru.net::47740e27-0f43-45c7-87b0-2cd37e33b416" providerId="AD" clId="Web-{6984E2F4-73FC-4A2C-9E41-D16ACB52A1ED}" dt="2023-02-16T14:03:43.115" v="371" actId="20577"/>
          <ac:spMkLst>
            <pc:docMk/>
            <pc:sldMk cId="2638638502" sldId="259"/>
            <ac:spMk id="2" creationId="{82BCB394-14B6-4715-C555-439195BDF0B0}"/>
          </ac:spMkLst>
        </pc:spChg>
        <pc:spChg chg="mod">
          <ac:chgData name="Hollie Ridgway" userId="S::ridgwayh@hwbcymru.net::47740e27-0f43-45c7-87b0-2cd37e33b416" providerId="AD" clId="Web-{6984E2F4-73FC-4A2C-9E41-D16ACB52A1ED}" dt="2023-02-16T14:03:37.255" v="370" actId="20577"/>
          <ac:spMkLst>
            <pc:docMk/>
            <pc:sldMk cId="2638638502" sldId="259"/>
            <ac:spMk id="3" creationId="{45A7BB0D-FB02-9319-0A84-D8B7B0CB817C}"/>
          </ac:spMkLst>
        </pc:spChg>
      </pc:sldChg>
      <pc:sldChg chg="modSp new mod setBg">
        <pc:chgData name="Hollie Ridgway" userId="S::ridgwayh@hwbcymru.net::47740e27-0f43-45c7-87b0-2cd37e33b416" providerId="AD" clId="Web-{6984E2F4-73FC-4A2C-9E41-D16ACB52A1ED}" dt="2023-02-16T14:09:59.749" v="561" actId="1076"/>
        <pc:sldMkLst>
          <pc:docMk/>
          <pc:sldMk cId="2270597923" sldId="260"/>
        </pc:sldMkLst>
        <pc:spChg chg="mod">
          <ac:chgData name="Hollie Ridgway" userId="S::ridgwayh@hwbcymru.net::47740e27-0f43-45c7-87b0-2cd37e33b416" providerId="AD" clId="Web-{6984E2F4-73FC-4A2C-9E41-D16ACB52A1ED}" dt="2023-02-16T14:05:05.901" v="398" actId="20577"/>
          <ac:spMkLst>
            <pc:docMk/>
            <pc:sldMk cId="2270597923" sldId="260"/>
            <ac:spMk id="2" creationId="{6C09A81A-94C6-DE7E-4DE6-2BDFC7A325C9}"/>
          </ac:spMkLst>
        </pc:spChg>
        <pc:spChg chg="mod">
          <ac:chgData name="Hollie Ridgway" userId="S::ridgwayh@hwbcymru.net::47740e27-0f43-45c7-87b0-2cd37e33b416" providerId="AD" clId="Web-{6984E2F4-73FC-4A2C-9E41-D16ACB52A1ED}" dt="2023-02-16T14:09:59.749" v="561" actId="1076"/>
          <ac:spMkLst>
            <pc:docMk/>
            <pc:sldMk cId="2270597923" sldId="260"/>
            <ac:spMk id="3" creationId="{0075D443-3BFC-912F-6963-1E1BF73903B1}"/>
          </ac:spMkLst>
        </pc:spChg>
      </pc:sldChg>
      <pc:sldChg chg="modSp new mod setBg">
        <pc:chgData name="Hollie Ridgway" userId="S::ridgwayh@hwbcymru.net::47740e27-0f43-45c7-87b0-2cd37e33b416" providerId="AD" clId="Web-{6984E2F4-73FC-4A2C-9E41-D16ACB52A1ED}" dt="2023-02-16T14:15:27.614" v="790" actId="20577"/>
        <pc:sldMkLst>
          <pc:docMk/>
          <pc:sldMk cId="3841177124" sldId="261"/>
        </pc:sldMkLst>
        <pc:spChg chg="mod">
          <ac:chgData name="Hollie Ridgway" userId="S::ridgwayh@hwbcymru.net::47740e27-0f43-45c7-87b0-2cd37e33b416" providerId="AD" clId="Web-{6984E2F4-73FC-4A2C-9E41-D16ACB52A1ED}" dt="2023-02-16T14:10:30.251" v="591" actId="20577"/>
          <ac:spMkLst>
            <pc:docMk/>
            <pc:sldMk cId="3841177124" sldId="261"/>
            <ac:spMk id="2" creationId="{EA81C286-79C3-53AE-CCF5-65B233193D90}"/>
          </ac:spMkLst>
        </pc:spChg>
        <pc:spChg chg="mod">
          <ac:chgData name="Hollie Ridgway" userId="S::ridgwayh@hwbcymru.net::47740e27-0f43-45c7-87b0-2cd37e33b416" providerId="AD" clId="Web-{6984E2F4-73FC-4A2C-9E41-D16ACB52A1ED}" dt="2023-02-16T14:15:27.614" v="790" actId="20577"/>
          <ac:spMkLst>
            <pc:docMk/>
            <pc:sldMk cId="3841177124" sldId="261"/>
            <ac:spMk id="3" creationId="{CB57E724-D70E-F1D7-9103-CD29914A72ED}"/>
          </ac:spMkLst>
        </pc:spChg>
      </pc:sldChg>
      <pc:sldChg chg="addSp modSp new mod ord setBg">
        <pc:chgData name="Hollie Ridgway" userId="S::ridgwayh@hwbcymru.net::47740e27-0f43-45c7-87b0-2cd37e33b416" providerId="AD" clId="Web-{6984E2F4-73FC-4A2C-9E41-D16ACB52A1ED}" dt="2023-02-16T14:25:47.249" v="1053" actId="1076"/>
        <pc:sldMkLst>
          <pc:docMk/>
          <pc:sldMk cId="925378427" sldId="262"/>
        </pc:sldMkLst>
        <pc:spChg chg="mod">
          <ac:chgData name="Hollie Ridgway" userId="S::ridgwayh@hwbcymru.net::47740e27-0f43-45c7-87b0-2cd37e33b416" providerId="AD" clId="Web-{6984E2F4-73FC-4A2C-9E41-D16ACB52A1ED}" dt="2023-02-16T14:17:00.621" v="839" actId="20577"/>
          <ac:spMkLst>
            <pc:docMk/>
            <pc:sldMk cId="925378427" sldId="262"/>
            <ac:spMk id="2" creationId="{B14EFEC3-0C79-B3CB-B8BD-515866BD43BF}"/>
          </ac:spMkLst>
        </pc:spChg>
        <pc:spChg chg="mod">
          <ac:chgData name="Hollie Ridgway" userId="S::ridgwayh@hwbcymru.net::47740e27-0f43-45c7-87b0-2cd37e33b416" providerId="AD" clId="Web-{6984E2F4-73FC-4A2C-9E41-D16ACB52A1ED}" dt="2023-02-16T14:25:47.249" v="1053" actId="1076"/>
          <ac:spMkLst>
            <pc:docMk/>
            <pc:sldMk cId="925378427" sldId="262"/>
            <ac:spMk id="3" creationId="{FDF54586-C32E-365F-522E-B56FF1F31584}"/>
          </ac:spMkLst>
        </pc:spChg>
        <pc:spChg chg="add mod">
          <ac:chgData name="Hollie Ridgway" userId="S::ridgwayh@hwbcymru.net::47740e27-0f43-45c7-87b0-2cd37e33b416" providerId="AD" clId="Web-{6984E2F4-73FC-4A2C-9E41-D16ACB52A1ED}" dt="2023-02-16T14:25:43.749" v="1052" actId="1076"/>
          <ac:spMkLst>
            <pc:docMk/>
            <pc:sldMk cId="925378427" sldId="262"/>
            <ac:spMk id="6" creationId="{BD0FDB82-ACE1-9005-32DC-89DB28D28461}"/>
          </ac:spMkLst>
        </pc:spChg>
      </pc:sldChg>
    </pc:docChg>
  </pc:docChgLst>
  <pc:docChgLst>
    <pc:chgData name="Hollie Ridgway" userId="S::ridgwayh@hwbcymru.net::47740e27-0f43-45c7-87b0-2cd37e33b416" providerId="AD" clId="Web-{A9FA946B-B93C-A1BF-0FCB-80EC17EF1728}"/>
    <pc:docChg chg="modSld">
      <pc:chgData name="Hollie Ridgway" userId="S::ridgwayh@hwbcymru.net::47740e27-0f43-45c7-87b0-2cd37e33b416" providerId="AD" clId="Web-{A9FA946B-B93C-A1BF-0FCB-80EC17EF1728}" dt="2023-02-16T13:50:40.287" v="76" actId="20577"/>
      <pc:docMkLst>
        <pc:docMk/>
      </pc:docMkLst>
      <pc:sldChg chg="modSp">
        <pc:chgData name="Hollie Ridgway" userId="S::ridgwayh@hwbcymru.net::47740e27-0f43-45c7-87b0-2cd37e33b416" providerId="AD" clId="Web-{A9FA946B-B93C-A1BF-0FCB-80EC17EF1728}" dt="2023-02-16T13:50:40.287" v="76" actId="20577"/>
        <pc:sldMkLst>
          <pc:docMk/>
          <pc:sldMk cId="2599403270" sldId="258"/>
        </pc:sldMkLst>
        <pc:spChg chg="mod">
          <ac:chgData name="Hollie Ridgway" userId="S::ridgwayh@hwbcymru.net::47740e27-0f43-45c7-87b0-2cd37e33b416" providerId="AD" clId="Web-{A9FA946B-B93C-A1BF-0FCB-80EC17EF1728}" dt="2023-02-16T13:50:40.287" v="76" actId="20577"/>
          <ac:spMkLst>
            <pc:docMk/>
            <pc:sldMk cId="2599403270" sldId="258"/>
            <ac:spMk id="3" creationId="{19B83FAA-3F91-98E7-8397-5457B59DCCEA}"/>
          </ac:spMkLst>
        </pc:spChg>
      </pc:sldChg>
    </pc:docChg>
  </pc:docChgLst>
  <pc:docChgLst>
    <pc:chgData name="Hollie Ridgway" userId="S::ridgwayh@hwbcymru.net::47740e27-0f43-45c7-87b0-2cd37e33b416" providerId="AD" clId="Web-{33077E82-D67C-497E-A624-50ECF31DA4D1}"/>
    <pc:docChg chg="addSld modSld">
      <pc:chgData name="Hollie Ridgway" userId="S::ridgwayh@hwbcymru.net::47740e27-0f43-45c7-87b0-2cd37e33b416" providerId="AD" clId="Web-{33077E82-D67C-497E-A624-50ECF31DA4D1}" dt="2023-02-16T13:49:20.256" v="541" actId="20577"/>
      <pc:docMkLst>
        <pc:docMk/>
      </pc:docMkLst>
      <pc:sldChg chg="modSp mod setBg">
        <pc:chgData name="Hollie Ridgway" userId="S::ridgwayh@hwbcymru.net::47740e27-0f43-45c7-87b0-2cd37e33b416" providerId="AD" clId="Web-{33077E82-D67C-497E-A624-50ECF31DA4D1}" dt="2023-02-16T13:36:47.970" v="51"/>
        <pc:sldMkLst>
          <pc:docMk/>
          <pc:sldMk cId="109857222" sldId="256"/>
        </pc:sldMkLst>
        <pc:spChg chg="mod">
          <ac:chgData name="Hollie Ridgway" userId="S::ridgwayh@hwbcymru.net::47740e27-0f43-45c7-87b0-2cd37e33b416" providerId="AD" clId="Web-{33077E82-D67C-497E-A624-50ECF31DA4D1}" dt="2023-02-16T13:35:29.108" v="49" actId="1076"/>
          <ac:spMkLst>
            <pc:docMk/>
            <pc:sldMk cId="109857222" sldId="256"/>
            <ac:spMk id="2" creationId="{00000000-0000-0000-0000-000000000000}"/>
          </ac:spMkLst>
        </pc:spChg>
        <pc:spChg chg="mod">
          <ac:chgData name="Hollie Ridgway" userId="S::ridgwayh@hwbcymru.net::47740e27-0f43-45c7-87b0-2cd37e33b416" providerId="AD" clId="Web-{33077E82-D67C-497E-A624-50ECF31DA4D1}" dt="2023-02-16T13:34:06.012" v="28" actId="1076"/>
          <ac:spMkLst>
            <pc:docMk/>
            <pc:sldMk cId="109857222" sldId="256"/>
            <ac:spMk id="3" creationId="{00000000-0000-0000-0000-000000000000}"/>
          </ac:spMkLst>
        </pc:spChg>
      </pc:sldChg>
      <pc:sldChg chg="modSp new mod setBg">
        <pc:chgData name="Hollie Ridgway" userId="S::ridgwayh@hwbcymru.net::47740e27-0f43-45c7-87b0-2cd37e33b416" providerId="AD" clId="Web-{33077E82-D67C-497E-A624-50ECF31DA4D1}" dt="2023-02-16T13:47:13.440" v="398" actId="20577"/>
        <pc:sldMkLst>
          <pc:docMk/>
          <pc:sldMk cId="458844838" sldId="257"/>
        </pc:sldMkLst>
        <pc:spChg chg="mod">
          <ac:chgData name="Hollie Ridgway" userId="S::ridgwayh@hwbcymru.net::47740e27-0f43-45c7-87b0-2cd37e33b416" providerId="AD" clId="Web-{33077E82-D67C-497E-A624-50ECF31DA4D1}" dt="2023-02-16T13:42:00.025" v="184" actId="20577"/>
          <ac:spMkLst>
            <pc:docMk/>
            <pc:sldMk cId="458844838" sldId="257"/>
            <ac:spMk id="2" creationId="{86FCACDE-DFA1-9291-E9E6-8586196878DD}"/>
          </ac:spMkLst>
        </pc:spChg>
        <pc:spChg chg="mod">
          <ac:chgData name="Hollie Ridgway" userId="S::ridgwayh@hwbcymru.net::47740e27-0f43-45c7-87b0-2cd37e33b416" providerId="AD" clId="Web-{33077E82-D67C-497E-A624-50ECF31DA4D1}" dt="2023-02-16T13:47:13.440" v="398" actId="20577"/>
          <ac:spMkLst>
            <pc:docMk/>
            <pc:sldMk cId="458844838" sldId="257"/>
            <ac:spMk id="3" creationId="{59A98C1B-382D-13CF-10F0-0CDA2D78BEEE}"/>
          </ac:spMkLst>
        </pc:spChg>
      </pc:sldChg>
      <pc:sldChg chg="modSp new mod setBg">
        <pc:chgData name="Hollie Ridgway" userId="S::ridgwayh@hwbcymru.net::47740e27-0f43-45c7-87b0-2cd37e33b416" providerId="AD" clId="Web-{33077E82-D67C-497E-A624-50ECF31DA4D1}" dt="2023-02-16T13:49:20.256" v="541" actId="20577"/>
        <pc:sldMkLst>
          <pc:docMk/>
          <pc:sldMk cId="2599403270" sldId="258"/>
        </pc:sldMkLst>
        <pc:spChg chg="mod">
          <ac:chgData name="Hollie Ridgway" userId="S::ridgwayh@hwbcymru.net::47740e27-0f43-45c7-87b0-2cd37e33b416" providerId="AD" clId="Web-{33077E82-D67C-497E-A624-50ECF31DA4D1}" dt="2023-02-16T13:44:51.061" v="245" actId="20577"/>
          <ac:spMkLst>
            <pc:docMk/>
            <pc:sldMk cId="2599403270" sldId="258"/>
            <ac:spMk id="2" creationId="{0D4DE07B-3E8D-4681-2425-0DF9912D59C2}"/>
          </ac:spMkLst>
        </pc:spChg>
        <pc:spChg chg="mod">
          <ac:chgData name="Hollie Ridgway" userId="S::ridgwayh@hwbcymru.net::47740e27-0f43-45c7-87b0-2cd37e33b416" providerId="AD" clId="Web-{33077E82-D67C-497E-A624-50ECF31DA4D1}" dt="2023-02-16T13:49:20.256" v="541" actId="20577"/>
          <ac:spMkLst>
            <pc:docMk/>
            <pc:sldMk cId="2599403270" sldId="258"/>
            <ac:spMk id="3" creationId="{19B83FAA-3F91-98E7-8397-5457B59DCCEA}"/>
          </ac:spMkLst>
        </pc:spChg>
      </pc:sldChg>
    </pc:docChg>
  </pc:docChgLst>
  <pc:docChgLst>
    <pc:chgData name="Poppy Parry" userId="S::parryp20@hwbcymru.net::06b5fa86-dc76-4c90-9020-2328dccbc305" providerId="AD" clId="Web-{7A0EC927-26B2-43FF-A85A-91ADF62C26F3}"/>
    <pc:docChg chg="modSld modMainMaster">
      <pc:chgData name="Poppy Parry" userId="S::parryp20@hwbcymru.net::06b5fa86-dc76-4c90-9020-2328dccbc305" providerId="AD" clId="Web-{7A0EC927-26B2-43FF-A85A-91ADF62C26F3}" dt="2023-02-16T14:28:42.320" v="427" actId="14100"/>
      <pc:docMkLst>
        <pc:docMk/>
      </pc:docMkLst>
      <pc:sldChg chg="addSp delSp modSp">
        <pc:chgData name="Poppy Parry" userId="S::parryp20@hwbcymru.net::06b5fa86-dc76-4c90-9020-2328dccbc305" providerId="AD" clId="Web-{7A0EC927-26B2-43FF-A85A-91ADF62C26F3}" dt="2023-02-16T13:56:24.798" v="243" actId="1076"/>
        <pc:sldMkLst>
          <pc:docMk/>
          <pc:sldMk cId="109857222" sldId="256"/>
        </pc:sldMkLst>
        <pc:spChg chg="mod">
          <ac:chgData name="Poppy Parry" userId="S::parryp20@hwbcymru.net::06b5fa86-dc76-4c90-9020-2328dccbc305" providerId="AD" clId="Web-{7A0EC927-26B2-43FF-A85A-91ADF62C26F3}" dt="2023-02-16T13:42:15.187" v="92" actId="1076"/>
          <ac:spMkLst>
            <pc:docMk/>
            <pc:sldMk cId="109857222" sldId="256"/>
            <ac:spMk id="2" creationId="{00000000-0000-0000-0000-000000000000}"/>
          </ac:spMkLst>
        </pc:spChg>
        <pc:spChg chg="del mod">
          <ac:chgData name="Poppy Parry" userId="S::parryp20@hwbcymru.net::06b5fa86-dc76-4c90-9020-2328dccbc305" providerId="AD" clId="Web-{7A0EC927-26B2-43FF-A85A-91ADF62C26F3}" dt="2023-02-16T13:41:54.874" v="85"/>
          <ac:spMkLst>
            <pc:docMk/>
            <pc:sldMk cId="109857222" sldId="256"/>
            <ac:spMk id="3" creationId="{00000000-0000-0000-0000-000000000000}"/>
          </ac:spMkLst>
        </pc:spChg>
        <pc:spChg chg="add del mod">
          <ac:chgData name="Poppy Parry" userId="S::parryp20@hwbcymru.net::06b5fa86-dc76-4c90-9020-2328dccbc305" providerId="AD" clId="Web-{7A0EC927-26B2-43FF-A85A-91ADF62C26F3}" dt="2023-02-16T13:34:54.351" v="18"/>
          <ac:spMkLst>
            <pc:docMk/>
            <pc:sldMk cId="109857222" sldId="256"/>
            <ac:spMk id="4" creationId="{67554A00-EDF0-8797-087B-E1C02DE6E553}"/>
          </ac:spMkLst>
        </pc:spChg>
        <pc:spChg chg="add del mod">
          <ac:chgData name="Poppy Parry" userId="S::parryp20@hwbcymru.net::06b5fa86-dc76-4c90-9020-2328dccbc305" providerId="AD" clId="Web-{7A0EC927-26B2-43FF-A85A-91ADF62C26F3}" dt="2023-02-16T13:52:31.027" v="148"/>
          <ac:spMkLst>
            <pc:docMk/>
            <pc:sldMk cId="109857222" sldId="256"/>
            <ac:spMk id="12" creationId="{1A25E352-237B-DF34-5B68-15A797ADBEE6}"/>
          </ac:spMkLst>
        </pc:spChg>
        <pc:spChg chg="add mod">
          <ac:chgData name="Poppy Parry" userId="S::parryp20@hwbcymru.net::06b5fa86-dc76-4c90-9020-2328dccbc305" providerId="AD" clId="Web-{7A0EC927-26B2-43FF-A85A-91ADF62C26F3}" dt="2023-02-16T13:39:20.840" v="44"/>
          <ac:spMkLst>
            <pc:docMk/>
            <pc:sldMk cId="109857222" sldId="256"/>
            <ac:spMk id="13" creationId="{67C19A2F-5DB1-B4A1-36C0-3F2E2A7AF158}"/>
          </ac:spMkLst>
        </pc:spChg>
        <pc:spChg chg="add mod">
          <ac:chgData name="Poppy Parry" userId="S::parryp20@hwbcymru.net::06b5fa86-dc76-4c90-9020-2328dccbc305" providerId="AD" clId="Web-{7A0EC927-26B2-43FF-A85A-91ADF62C26F3}" dt="2023-02-16T13:39:25.309" v="45" actId="1076"/>
          <ac:spMkLst>
            <pc:docMk/>
            <pc:sldMk cId="109857222" sldId="256"/>
            <ac:spMk id="14" creationId="{A23408AA-DBC6-A5D6-10AB-04DD977AE560}"/>
          </ac:spMkLst>
        </pc:spChg>
        <pc:spChg chg="add mod">
          <ac:chgData name="Poppy Parry" userId="S::parryp20@hwbcymru.net::06b5fa86-dc76-4c90-9020-2328dccbc305" providerId="AD" clId="Web-{7A0EC927-26B2-43FF-A85A-91ADF62C26F3}" dt="2023-02-16T13:39:29.497" v="46" actId="1076"/>
          <ac:spMkLst>
            <pc:docMk/>
            <pc:sldMk cId="109857222" sldId="256"/>
            <ac:spMk id="15" creationId="{7C8497EE-74F3-00AB-91E7-B678E3DE1BAB}"/>
          </ac:spMkLst>
        </pc:spChg>
        <pc:spChg chg="add del mod">
          <ac:chgData name="Poppy Parry" userId="S::parryp20@hwbcymru.net::06b5fa86-dc76-4c90-9020-2328dccbc305" providerId="AD" clId="Web-{7A0EC927-26B2-43FF-A85A-91ADF62C26F3}" dt="2023-02-16T13:52:55.059" v="151"/>
          <ac:spMkLst>
            <pc:docMk/>
            <pc:sldMk cId="109857222" sldId="256"/>
            <ac:spMk id="16" creationId="{BA08ED7B-4C50-876E-B11D-139838D402A8}"/>
          </ac:spMkLst>
        </pc:spChg>
        <pc:spChg chg="add mod">
          <ac:chgData name="Poppy Parry" userId="S::parryp20@hwbcymru.net::06b5fa86-dc76-4c90-9020-2328dccbc305" providerId="AD" clId="Web-{7A0EC927-26B2-43FF-A85A-91ADF62C26F3}" dt="2023-02-16T13:46:16.254" v="119"/>
          <ac:spMkLst>
            <pc:docMk/>
            <pc:sldMk cId="109857222" sldId="256"/>
            <ac:spMk id="17" creationId="{7C2D8129-A162-6C67-F17A-8DB24A44A2A9}"/>
          </ac:spMkLst>
        </pc:spChg>
        <pc:spChg chg="add mod">
          <ac:chgData name="Poppy Parry" userId="S::parryp20@hwbcymru.net::06b5fa86-dc76-4c90-9020-2328dccbc305" providerId="AD" clId="Web-{7A0EC927-26B2-43FF-A85A-91ADF62C26F3}" dt="2023-02-16T13:46:16.254" v="119"/>
          <ac:spMkLst>
            <pc:docMk/>
            <pc:sldMk cId="109857222" sldId="256"/>
            <ac:spMk id="18" creationId="{F1EBAB41-6A21-575E-09CB-0C36F4B4481F}"/>
          </ac:spMkLst>
        </pc:spChg>
        <pc:spChg chg="add mod">
          <ac:chgData name="Poppy Parry" userId="S::parryp20@hwbcymru.net::06b5fa86-dc76-4c90-9020-2328dccbc305" providerId="AD" clId="Web-{7A0EC927-26B2-43FF-A85A-91ADF62C26F3}" dt="2023-02-16T13:55:57.500" v="242" actId="14100"/>
          <ac:spMkLst>
            <pc:docMk/>
            <pc:sldMk cId="109857222" sldId="256"/>
            <ac:spMk id="19" creationId="{434EC3E8-B5AC-13FF-B424-AE11E301662D}"/>
          </ac:spMkLst>
        </pc:spChg>
        <pc:spChg chg="add del mod">
          <ac:chgData name="Poppy Parry" userId="S::parryp20@hwbcymru.net::06b5fa86-dc76-4c90-9020-2328dccbc305" providerId="AD" clId="Web-{7A0EC927-26B2-43FF-A85A-91ADF62C26F3}" dt="2023-02-16T13:54:19.389" v="195"/>
          <ac:spMkLst>
            <pc:docMk/>
            <pc:sldMk cId="109857222" sldId="256"/>
            <ac:spMk id="20" creationId="{CB8BCFA8-8D33-36A6-11F6-C4F6B107F91E}"/>
          </ac:spMkLst>
        </pc:spChg>
        <pc:spChg chg="add mod">
          <ac:chgData name="Poppy Parry" userId="S::parryp20@hwbcymru.net::06b5fa86-dc76-4c90-9020-2328dccbc305" providerId="AD" clId="Web-{7A0EC927-26B2-43FF-A85A-91ADF62C26F3}" dt="2023-02-16T13:56:24.798" v="243" actId="1076"/>
          <ac:spMkLst>
            <pc:docMk/>
            <pc:sldMk cId="109857222" sldId="256"/>
            <ac:spMk id="21" creationId="{2AD32602-9D5C-DFE5-1D49-2FFB6B365949}"/>
          </ac:spMkLst>
        </pc:spChg>
        <pc:picChg chg="add del mod">
          <ac:chgData name="Poppy Parry" userId="S::parryp20@hwbcymru.net::06b5fa86-dc76-4c90-9020-2328dccbc305" providerId="AD" clId="Web-{7A0EC927-26B2-43FF-A85A-91ADF62C26F3}" dt="2023-02-16T13:34:02.412" v="10"/>
          <ac:picMkLst>
            <pc:docMk/>
            <pc:sldMk cId="109857222" sldId="256"/>
            <ac:picMk id="4" creationId="{FC0AA661-BA9E-0C10-C9DA-37595438DB26}"/>
          </ac:picMkLst>
        </pc:picChg>
        <pc:picChg chg="add mod">
          <ac:chgData name="Poppy Parry" userId="S::parryp20@hwbcymru.net::06b5fa86-dc76-4c90-9020-2328dccbc305" providerId="AD" clId="Web-{7A0EC927-26B2-43FF-A85A-91ADF62C26F3}" dt="2023-02-16T13:34:22.053" v="13" actId="1076"/>
          <ac:picMkLst>
            <pc:docMk/>
            <pc:sldMk cId="109857222" sldId="256"/>
            <ac:picMk id="10" creationId="{FFF76C17-F4C3-0511-206F-22D5EC103A1D}"/>
          </ac:picMkLst>
        </pc:picChg>
        <pc:picChg chg="add del mod">
          <ac:chgData name="Poppy Parry" userId="S::parryp20@hwbcymru.net::06b5fa86-dc76-4c90-9020-2328dccbc305" providerId="AD" clId="Web-{7A0EC927-26B2-43FF-A85A-91ADF62C26F3}" dt="2023-02-16T13:37:49.026" v="27"/>
          <ac:picMkLst>
            <pc:docMk/>
            <pc:sldMk cId="109857222" sldId="256"/>
            <ac:picMk id="11" creationId="{6605E2B4-B07E-0344-DBB3-C06795AC9278}"/>
          </ac:picMkLst>
        </pc:picChg>
        <pc:inkChg chg="add">
          <ac:chgData name="Poppy Parry" userId="S::parryp20@hwbcymru.net::06b5fa86-dc76-4c90-9020-2328dccbc305" providerId="AD" clId="Web-{7A0EC927-26B2-43FF-A85A-91ADF62C26F3}" dt="2023-02-16T13:32:31.223" v="2"/>
          <ac:inkMkLst>
            <pc:docMk/>
            <pc:sldMk cId="109857222" sldId="256"/>
            <ac:inkMk id="5" creationId="{0C4F184A-00D9-2AA7-90BC-B21CA2FECFF4}"/>
          </ac:inkMkLst>
        </pc:inkChg>
        <pc:inkChg chg="add">
          <ac:chgData name="Poppy Parry" userId="S::parryp20@hwbcymru.net::06b5fa86-dc76-4c90-9020-2328dccbc305" providerId="AD" clId="Web-{7A0EC927-26B2-43FF-A85A-91ADF62C26F3}" dt="2023-02-16T13:32:39.817" v="3"/>
          <ac:inkMkLst>
            <pc:docMk/>
            <pc:sldMk cId="109857222" sldId="256"/>
            <ac:inkMk id="6" creationId="{E8D347D7-AA70-18CB-C5F6-488E11B3E8EE}"/>
          </ac:inkMkLst>
        </pc:inkChg>
        <pc:inkChg chg="add">
          <ac:chgData name="Poppy Parry" userId="S::parryp20@hwbcymru.net::06b5fa86-dc76-4c90-9020-2328dccbc305" providerId="AD" clId="Web-{7A0EC927-26B2-43FF-A85A-91ADF62C26F3}" dt="2023-02-16T13:32:47.223" v="4"/>
          <ac:inkMkLst>
            <pc:docMk/>
            <pc:sldMk cId="109857222" sldId="256"/>
            <ac:inkMk id="7" creationId="{A4F1D2AC-DAE8-7C05-94CD-6DC866D13F78}"/>
          </ac:inkMkLst>
        </pc:inkChg>
        <pc:inkChg chg="add del">
          <ac:chgData name="Poppy Parry" userId="S::parryp20@hwbcymru.net::06b5fa86-dc76-4c90-9020-2328dccbc305" providerId="AD" clId="Web-{7A0EC927-26B2-43FF-A85A-91ADF62C26F3}" dt="2023-02-16T13:33:21.474" v="8"/>
          <ac:inkMkLst>
            <pc:docMk/>
            <pc:sldMk cId="109857222" sldId="256"/>
            <ac:inkMk id="8" creationId="{5A912943-BF50-12A3-7150-59E60EAA3DAB}"/>
          </ac:inkMkLst>
        </pc:inkChg>
        <pc:inkChg chg="add">
          <ac:chgData name="Poppy Parry" userId="S::parryp20@hwbcymru.net::06b5fa86-dc76-4c90-9020-2328dccbc305" providerId="AD" clId="Web-{7A0EC927-26B2-43FF-A85A-91ADF62C26F3}" dt="2023-02-16T13:33:06.333" v="6"/>
          <ac:inkMkLst>
            <pc:docMk/>
            <pc:sldMk cId="109857222" sldId="256"/>
            <ac:inkMk id="9" creationId="{CCA4FBBA-BE1C-5B74-8769-A9D116A9515A}"/>
          </ac:inkMkLst>
        </pc:inkChg>
      </pc:sldChg>
      <pc:sldChg chg="addSp modSp">
        <pc:chgData name="Poppy Parry" userId="S::parryp20@hwbcymru.net::06b5fa86-dc76-4c90-9020-2328dccbc305" providerId="AD" clId="Web-{7A0EC927-26B2-43FF-A85A-91ADF62C26F3}" dt="2023-02-16T13:51:21.870" v="146" actId="1076"/>
        <pc:sldMkLst>
          <pc:docMk/>
          <pc:sldMk cId="458844838" sldId="257"/>
        </pc:sldMkLst>
        <pc:spChg chg="add mod">
          <ac:chgData name="Poppy Parry" userId="S::parryp20@hwbcymru.net::06b5fa86-dc76-4c90-9020-2328dccbc305" providerId="AD" clId="Web-{7A0EC927-26B2-43FF-A85A-91ADF62C26F3}" dt="2023-02-16T13:43:30.564" v="101"/>
          <ac:spMkLst>
            <pc:docMk/>
            <pc:sldMk cId="458844838" sldId="257"/>
            <ac:spMk id="4" creationId="{D270C77B-BD09-D724-5CB5-0B369719C57C}"/>
          </ac:spMkLst>
        </pc:spChg>
        <pc:spChg chg="add mod">
          <ac:chgData name="Poppy Parry" userId="S::parryp20@hwbcymru.net::06b5fa86-dc76-4c90-9020-2328dccbc305" providerId="AD" clId="Web-{7A0EC927-26B2-43FF-A85A-91ADF62C26F3}" dt="2023-02-16T13:48:13.726" v="123" actId="1076"/>
          <ac:spMkLst>
            <pc:docMk/>
            <pc:sldMk cId="458844838" sldId="257"/>
            <ac:spMk id="5" creationId="{2B8633F5-A6AF-361A-7AC7-5DC2FE5B5811}"/>
          </ac:spMkLst>
        </pc:spChg>
        <pc:spChg chg="add mod">
          <ac:chgData name="Poppy Parry" userId="S::parryp20@hwbcymru.net::06b5fa86-dc76-4c90-9020-2328dccbc305" providerId="AD" clId="Web-{7A0EC927-26B2-43FF-A85A-91ADF62C26F3}" dt="2023-02-16T13:45:16.425" v="109"/>
          <ac:spMkLst>
            <pc:docMk/>
            <pc:sldMk cId="458844838" sldId="257"/>
            <ac:spMk id="6" creationId="{0C378F68-27BF-B55F-D0EF-430F8A732D26}"/>
          </ac:spMkLst>
        </pc:spChg>
        <pc:spChg chg="add mod">
          <ac:chgData name="Poppy Parry" userId="S::parryp20@hwbcymru.net::06b5fa86-dc76-4c90-9020-2328dccbc305" providerId="AD" clId="Web-{7A0EC927-26B2-43FF-A85A-91ADF62C26F3}" dt="2023-02-16T13:45:00.925" v="107"/>
          <ac:spMkLst>
            <pc:docMk/>
            <pc:sldMk cId="458844838" sldId="257"/>
            <ac:spMk id="7" creationId="{75CD53D5-E91C-26B1-C90A-2CB9F69E2B9E}"/>
          </ac:spMkLst>
        </pc:spChg>
        <pc:spChg chg="add mod">
          <ac:chgData name="Poppy Parry" userId="S::parryp20@hwbcymru.net::06b5fa86-dc76-4c90-9020-2328dccbc305" providerId="AD" clId="Web-{7A0EC927-26B2-43FF-A85A-91ADF62C26F3}" dt="2023-02-16T13:45:31.379" v="111"/>
          <ac:spMkLst>
            <pc:docMk/>
            <pc:sldMk cId="458844838" sldId="257"/>
            <ac:spMk id="8" creationId="{6D4BB1FB-1A70-F61A-3520-9784F8B747D2}"/>
          </ac:spMkLst>
        </pc:spChg>
        <pc:spChg chg="add mod">
          <ac:chgData name="Poppy Parry" userId="S::parryp20@hwbcymru.net::06b5fa86-dc76-4c90-9020-2328dccbc305" providerId="AD" clId="Web-{7A0EC927-26B2-43FF-A85A-91ADF62C26F3}" dt="2023-02-16T13:46:04.957" v="112"/>
          <ac:spMkLst>
            <pc:docMk/>
            <pc:sldMk cId="458844838" sldId="257"/>
            <ac:spMk id="9" creationId="{7CA92BBB-1143-8507-0BA4-8827E1D0DE1D}"/>
          </ac:spMkLst>
        </pc:spChg>
        <pc:spChg chg="add mod">
          <ac:chgData name="Poppy Parry" userId="S::parryp20@hwbcymru.net::06b5fa86-dc76-4c90-9020-2328dccbc305" providerId="AD" clId="Web-{7A0EC927-26B2-43FF-A85A-91ADF62C26F3}" dt="2023-02-16T13:46:15.208" v="118"/>
          <ac:spMkLst>
            <pc:docMk/>
            <pc:sldMk cId="458844838" sldId="257"/>
            <ac:spMk id="10" creationId="{3CFEB26C-1981-9D68-B741-081BCA347549}"/>
          </ac:spMkLst>
        </pc:spChg>
        <pc:spChg chg="add mod">
          <ac:chgData name="Poppy Parry" userId="S::parryp20@hwbcymru.net::06b5fa86-dc76-4c90-9020-2328dccbc305" providerId="AD" clId="Web-{7A0EC927-26B2-43FF-A85A-91ADF62C26F3}" dt="2023-02-16T13:50:57.479" v="142" actId="1076"/>
          <ac:spMkLst>
            <pc:docMk/>
            <pc:sldMk cId="458844838" sldId="257"/>
            <ac:spMk id="11" creationId="{C9DBC7B4-A7A0-8630-F2B9-48D7A3830D79}"/>
          </ac:spMkLst>
        </pc:spChg>
        <pc:spChg chg="add mod">
          <ac:chgData name="Poppy Parry" userId="S::parryp20@hwbcymru.net::06b5fa86-dc76-4c90-9020-2328dccbc305" providerId="AD" clId="Web-{7A0EC927-26B2-43FF-A85A-91ADF62C26F3}" dt="2023-02-16T13:51:07.338" v="144" actId="1076"/>
          <ac:spMkLst>
            <pc:docMk/>
            <pc:sldMk cId="458844838" sldId="257"/>
            <ac:spMk id="12" creationId="{2F9A34C1-14C2-8E4A-388A-406F08334E86}"/>
          </ac:spMkLst>
        </pc:spChg>
        <pc:spChg chg="add mod">
          <ac:chgData name="Poppy Parry" userId="S::parryp20@hwbcymru.net::06b5fa86-dc76-4c90-9020-2328dccbc305" providerId="AD" clId="Web-{7A0EC927-26B2-43FF-A85A-91ADF62C26F3}" dt="2023-02-16T13:51:21.870" v="146" actId="1076"/>
          <ac:spMkLst>
            <pc:docMk/>
            <pc:sldMk cId="458844838" sldId="257"/>
            <ac:spMk id="13" creationId="{3A7FA159-05A4-47BD-037D-97FDB3DD4ADA}"/>
          </ac:spMkLst>
        </pc:spChg>
        <pc:spChg chg="add mod">
          <ac:chgData name="Poppy Parry" userId="S::parryp20@hwbcymru.net::06b5fa86-dc76-4c90-9020-2328dccbc305" providerId="AD" clId="Web-{7A0EC927-26B2-43FF-A85A-91ADF62C26F3}" dt="2023-02-16T13:51:03.948" v="143" actId="1076"/>
          <ac:spMkLst>
            <pc:docMk/>
            <pc:sldMk cId="458844838" sldId="257"/>
            <ac:spMk id="14" creationId="{8D0E2CA3-FB47-56D5-C4E1-CF715EB3A4AF}"/>
          </ac:spMkLst>
        </pc:spChg>
        <pc:spChg chg="add mod">
          <ac:chgData name="Poppy Parry" userId="S::parryp20@hwbcymru.net::06b5fa86-dc76-4c90-9020-2328dccbc305" providerId="AD" clId="Web-{7A0EC927-26B2-43FF-A85A-91ADF62C26F3}" dt="2023-02-16T13:50:16.415" v="132"/>
          <ac:spMkLst>
            <pc:docMk/>
            <pc:sldMk cId="458844838" sldId="257"/>
            <ac:spMk id="15" creationId="{FDCDE7AE-A993-3FEE-B432-186A3376048F}"/>
          </ac:spMkLst>
        </pc:spChg>
      </pc:sldChg>
      <pc:sldChg chg="addSp delSp modSp">
        <pc:chgData name="Poppy Parry" userId="S::parryp20@hwbcymru.net::06b5fa86-dc76-4c90-9020-2328dccbc305" providerId="AD" clId="Web-{7A0EC927-26B2-43FF-A85A-91ADF62C26F3}" dt="2023-02-16T14:10:21.455" v="325" actId="1076"/>
        <pc:sldMkLst>
          <pc:docMk/>
          <pc:sldMk cId="2599403270" sldId="258"/>
        </pc:sldMkLst>
        <pc:spChg chg="add mod">
          <ac:chgData name="Poppy Parry" userId="S::parryp20@hwbcymru.net::06b5fa86-dc76-4c90-9020-2328dccbc305" providerId="AD" clId="Web-{7A0EC927-26B2-43FF-A85A-91ADF62C26F3}" dt="2023-02-16T13:46:16.254" v="119"/>
          <ac:spMkLst>
            <pc:docMk/>
            <pc:sldMk cId="2599403270" sldId="258"/>
            <ac:spMk id="4" creationId="{976EB3B3-9830-5162-2355-0F83152363A8}"/>
          </ac:spMkLst>
        </pc:spChg>
        <pc:spChg chg="add mod">
          <ac:chgData name="Poppy Parry" userId="S::parryp20@hwbcymru.net::06b5fa86-dc76-4c90-9020-2328dccbc305" providerId="AD" clId="Web-{7A0EC927-26B2-43FF-A85A-91ADF62C26F3}" dt="2023-02-16T13:46:16.254" v="119"/>
          <ac:spMkLst>
            <pc:docMk/>
            <pc:sldMk cId="2599403270" sldId="258"/>
            <ac:spMk id="5" creationId="{35438E8C-8E66-1752-23B6-5212737C7841}"/>
          </ac:spMkLst>
        </pc:spChg>
        <pc:spChg chg="add del mod">
          <ac:chgData name="Poppy Parry" userId="S::parryp20@hwbcymru.net::06b5fa86-dc76-4c90-9020-2328dccbc305" providerId="AD" clId="Web-{7A0EC927-26B2-43FF-A85A-91ADF62C26F3}" dt="2023-02-16T14:00:02.520" v="267"/>
          <ac:spMkLst>
            <pc:docMk/>
            <pc:sldMk cId="2599403270" sldId="258"/>
            <ac:spMk id="6" creationId="{F90D0494-3AC7-F7E1-30C4-69977BCCD578}"/>
          </ac:spMkLst>
        </pc:spChg>
        <pc:spChg chg="add mod">
          <ac:chgData name="Poppy Parry" userId="S::parryp20@hwbcymru.net::06b5fa86-dc76-4c90-9020-2328dccbc305" providerId="AD" clId="Web-{7A0EC927-26B2-43FF-A85A-91ADF62C26F3}" dt="2023-02-16T14:03:15.071" v="303" actId="20577"/>
          <ac:spMkLst>
            <pc:docMk/>
            <pc:sldMk cId="2599403270" sldId="258"/>
            <ac:spMk id="7" creationId="{AB02F5C5-B97C-270C-90C6-67FA00DD5DB8}"/>
          </ac:spMkLst>
        </pc:spChg>
        <pc:spChg chg="add del">
          <ac:chgData name="Poppy Parry" userId="S::parryp20@hwbcymru.net::06b5fa86-dc76-4c90-9020-2328dccbc305" providerId="AD" clId="Web-{7A0EC927-26B2-43FF-A85A-91ADF62C26F3}" dt="2023-02-16T14:03:50.587" v="305"/>
          <ac:spMkLst>
            <pc:docMk/>
            <pc:sldMk cId="2599403270" sldId="258"/>
            <ac:spMk id="8" creationId="{E13706D2-BECF-DB6A-8A57-4CF4E3DCDA91}"/>
          </ac:spMkLst>
        </pc:spChg>
        <pc:spChg chg="add del mod">
          <ac:chgData name="Poppy Parry" userId="S::parryp20@hwbcymru.net::06b5fa86-dc76-4c90-9020-2328dccbc305" providerId="AD" clId="Web-{7A0EC927-26B2-43FF-A85A-91ADF62C26F3}" dt="2023-02-16T14:04:45.760" v="312"/>
          <ac:spMkLst>
            <pc:docMk/>
            <pc:sldMk cId="2599403270" sldId="258"/>
            <ac:spMk id="9" creationId="{DAA08A83-BE14-26CD-0B20-F19ED383F01F}"/>
          </ac:spMkLst>
        </pc:spChg>
        <pc:spChg chg="add mod">
          <ac:chgData name="Poppy Parry" userId="S::parryp20@hwbcymru.net::06b5fa86-dc76-4c90-9020-2328dccbc305" providerId="AD" clId="Web-{7A0EC927-26B2-43FF-A85A-91ADF62C26F3}" dt="2023-02-16T14:10:21.455" v="325" actId="1076"/>
          <ac:spMkLst>
            <pc:docMk/>
            <pc:sldMk cId="2599403270" sldId="258"/>
            <ac:spMk id="11" creationId="{8B706624-1E3E-D5F0-6F96-0D2708B215E9}"/>
          </ac:spMkLst>
        </pc:spChg>
        <pc:spChg chg="add mod">
          <ac:chgData name="Poppy Parry" userId="S::parryp20@hwbcymru.net::06b5fa86-dc76-4c90-9020-2328dccbc305" providerId="AD" clId="Web-{7A0EC927-26B2-43FF-A85A-91ADF62C26F3}" dt="2023-02-16T14:10:14.579" v="324" actId="1076"/>
          <ac:spMkLst>
            <pc:docMk/>
            <pc:sldMk cId="2599403270" sldId="258"/>
            <ac:spMk id="12" creationId="{92378B3E-BBE8-5058-D924-A5B0DD62D3C0}"/>
          </ac:spMkLst>
        </pc:spChg>
        <pc:picChg chg="add del mod">
          <ac:chgData name="Poppy Parry" userId="S::parryp20@hwbcymru.net::06b5fa86-dc76-4c90-9020-2328dccbc305" providerId="AD" clId="Web-{7A0EC927-26B2-43FF-A85A-91ADF62C26F3}" dt="2023-02-16T14:10:08.345" v="323"/>
          <ac:picMkLst>
            <pc:docMk/>
            <pc:sldMk cId="2599403270" sldId="258"/>
            <ac:picMk id="10" creationId="{9581A3F0-A56F-677D-FC98-CCDC87B7C117}"/>
          </ac:picMkLst>
        </pc:picChg>
      </pc:sldChg>
      <pc:sldChg chg="addSp delSp modSp">
        <pc:chgData name="Poppy Parry" userId="S::parryp20@hwbcymru.net::06b5fa86-dc76-4c90-9020-2328dccbc305" providerId="AD" clId="Web-{7A0EC927-26B2-43FF-A85A-91ADF62C26F3}" dt="2023-02-16T14:15:55.273" v="364"/>
        <pc:sldMkLst>
          <pc:docMk/>
          <pc:sldMk cId="2638638502" sldId="259"/>
        </pc:sldMkLst>
        <pc:spChg chg="add del">
          <ac:chgData name="Poppy Parry" userId="S::parryp20@hwbcymru.net::06b5fa86-dc76-4c90-9020-2328dccbc305" providerId="AD" clId="Web-{7A0EC927-26B2-43FF-A85A-91ADF62C26F3}" dt="2023-02-16T14:15:08.866" v="351"/>
          <ac:spMkLst>
            <pc:docMk/>
            <pc:sldMk cId="2638638502" sldId="259"/>
            <ac:spMk id="10" creationId="{DFFFA602-781B-6590-CE01-C841C6611590}"/>
          </ac:spMkLst>
        </pc:spChg>
        <pc:spChg chg="add mod">
          <ac:chgData name="Poppy Parry" userId="S::parryp20@hwbcymru.net::06b5fa86-dc76-4c90-9020-2328dccbc305" providerId="AD" clId="Web-{7A0EC927-26B2-43FF-A85A-91ADF62C26F3}" dt="2023-02-16T14:15:47.820" v="362"/>
          <ac:spMkLst>
            <pc:docMk/>
            <pc:sldMk cId="2638638502" sldId="259"/>
            <ac:spMk id="11" creationId="{7142B92D-D9B0-67B5-8CA1-10B828D23F47}"/>
          </ac:spMkLst>
        </pc:spChg>
        <pc:spChg chg="add mod">
          <ac:chgData name="Poppy Parry" userId="S::parryp20@hwbcymru.net::06b5fa86-dc76-4c90-9020-2328dccbc305" providerId="AD" clId="Web-{7A0EC927-26B2-43FF-A85A-91ADF62C26F3}" dt="2023-02-16T14:15:50.945" v="363"/>
          <ac:spMkLst>
            <pc:docMk/>
            <pc:sldMk cId="2638638502" sldId="259"/>
            <ac:spMk id="12" creationId="{1C8531F9-0ECF-1701-F2FB-D2798D1FFA65}"/>
          </ac:spMkLst>
        </pc:spChg>
        <pc:spChg chg="add mod">
          <ac:chgData name="Poppy Parry" userId="S::parryp20@hwbcymru.net::06b5fa86-dc76-4c90-9020-2328dccbc305" providerId="AD" clId="Web-{7A0EC927-26B2-43FF-A85A-91ADF62C26F3}" dt="2023-02-16T14:15:55.273" v="364"/>
          <ac:spMkLst>
            <pc:docMk/>
            <pc:sldMk cId="2638638502" sldId="259"/>
            <ac:spMk id="13" creationId="{B75B0048-E204-0F31-52ED-948116329816}"/>
          </ac:spMkLst>
        </pc:spChg>
        <pc:picChg chg="add del mod">
          <ac:chgData name="Poppy Parry" userId="S::parryp20@hwbcymru.net::06b5fa86-dc76-4c90-9020-2328dccbc305" providerId="AD" clId="Web-{7A0EC927-26B2-43FF-A85A-91ADF62C26F3}" dt="2023-02-16T14:12:44.129" v="337"/>
          <ac:picMkLst>
            <pc:docMk/>
            <pc:sldMk cId="2638638502" sldId="259"/>
            <ac:picMk id="6" creationId="{CBB79F59-1CDB-9D43-8E28-BB749680414A}"/>
          </ac:picMkLst>
        </pc:picChg>
        <pc:picChg chg="add del mod">
          <ac:chgData name="Poppy Parry" userId="S::parryp20@hwbcymru.net::06b5fa86-dc76-4c90-9020-2328dccbc305" providerId="AD" clId="Web-{7A0EC927-26B2-43FF-A85A-91ADF62C26F3}" dt="2023-02-16T14:12:44.129" v="336"/>
          <ac:picMkLst>
            <pc:docMk/>
            <pc:sldMk cId="2638638502" sldId="259"/>
            <ac:picMk id="7" creationId="{33AAA081-E2CA-15C1-2484-0185E0ED106B}"/>
          </ac:picMkLst>
        </pc:picChg>
        <pc:picChg chg="add mod">
          <ac:chgData name="Poppy Parry" userId="S::parryp20@hwbcymru.net::06b5fa86-dc76-4c90-9020-2328dccbc305" providerId="AD" clId="Web-{7A0EC927-26B2-43FF-A85A-91ADF62C26F3}" dt="2023-02-16T14:13:55.349" v="349" actId="1076"/>
          <ac:picMkLst>
            <pc:docMk/>
            <pc:sldMk cId="2638638502" sldId="259"/>
            <ac:picMk id="8" creationId="{E7E9DA49-855B-5B3F-B244-191463E83970}"/>
          </ac:picMkLst>
        </pc:picChg>
        <pc:picChg chg="add mod">
          <ac:chgData name="Poppy Parry" userId="S::parryp20@hwbcymru.net::06b5fa86-dc76-4c90-9020-2328dccbc305" providerId="AD" clId="Web-{7A0EC927-26B2-43FF-A85A-91ADF62C26F3}" dt="2023-02-16T14:13:50.240" v="347" actId="1076"/>
          <ac:picMkLst>
            <pc:docMk/>
            <pc:sldMk cId="2638638502" sldId="259"/>
            <ac:picMk id="9" creationId="{79D210EF-02D3-3D23-2EEA-A34044CA7F2A}"/>
          </ac:picMkLst>
        </pc:picChg>
      </pc:sldChg>
      <pc:sldChg chg="addSp delSp modSp">
        <pc:chgData name="Poppy Parry" userId="S::parryp20@hwbcymru.net::06b5fa86-dc76-4c90-9020-2328dccbc305" providerId="AD" clId="Web-{7A0EC927-26B2-43FF-A85A-91ADF62C26F3}" dt="2023-02-16T14:20:43.123" v="377"/>
        <pc:sldMkLst>
          <pc:docMk/>
          <pc:sldMk cId="2270597923" sldId="260"/>
        </pc:sldMkLst>
        <pc:spChg chg="add">
          <ac:chgData name="Poppy Parry" userId="S::parryp20@hwbcymru.net::06b5fa86-dc76-4c90-9020-2328dccbc305" providerId="AD" clId="Web-{7A0EC927-26B2-43FF-A85A-91ADF62C26F3}" dt="2023-02-16T14:19:40.590" v="367"/>
          <ac:spMkLst>
            <pc:docMk/>
            <pc:sldMk cId="2270597923" sldId="260"/>
            <ac:spMk id="8" creationId="{4694714D-FC38-314F-200B-648FF4FA9CCC}"/>
          </ac:spMkLst>
        </pc:spChg>
        <pc:spChg chg="add mod">
          <ac:chgData name="Poppy Parry" userId="S::parryp20@hwbcymru.net::06b5fa86-dc76-4c90-9020-2328dccbc305" providerId="AD" clId="Web-{7A0EC927-26B2-43FF-A85A-91ADF62C26F3}" dt="2023-02-16T14:19:48.840" v="371" actId="1076"/>
          <ac:spMkLst>
            <pc:docMk/>
            <pc:sldMk cId="2270597923" sldId="260"/>
            <ac:spMk id="10" creationId="{CCFCD656-F3F8-AFF7-5B14-5DFD880F2C7D}"/>
          </ac:spMkLst>
        </pc:spChg>
        <pc:spChg chg="add mod">
          <ac:chgData name="Poppy Parry" userId="S::parryp20@hwbcymru.net::06b5fa86-dc76-4c90-9020-2328dccbc305" providerId="AD" clId="Web-{7A0EC927-26B2-43FF-A85A-91ADF62C26F3}" dt="2023-02-16T14:19:44.715" v="370" actId="1076"/>
          <ac:spMkLst>
            <pc:docMk/>
            <pc:sldMk cId="2270597923" sldId="260"/>
            <ac:spMk id="12" creationId="{4788A77C-E1E4-6C14-53E2-32DB75FB5914}"/>
          </ac:spMkLst>
        </pc:spChg>
        <pc:spChg chg="add del mod">
          <ac:chgData name="Poppy Parry" userId="S::parryp20@hwbcymru.net::06b5fa86-dc76-4c90-9020-2328dccbc305" providerId="AD" clId="Web-{7A0EC927-26B2-43FF-A85A-91ADF62C26F3}" dt="2023-02-16T14:20:43.123" v="377"/>
          <ac:spMkLst>
            <pc:docMk/>
            <pc:sldMk cId="2270597923" sldId="260"/>
            <ac:spMk id="13" creationId="{4B8B280E-B6BC-6DAF-ACE2-0C92C48B158D}"/>
          </ac:spMkLst>
        </pc:spChg>
        <pc:picChg chg="add del mod">
          <ac:chgData name="Poppy Parry" userId="S::parryp20@hwbcymru.net::06b5fa86-dc76-4c90-9020-2328dccbc305" providerId="AD" clId="Web-{7A0EC927-26B2-43FF-A85A-91ADF62C26F3}" dt="2023-02-16T14:19:52.247" v="373"/>
          <ac:picMkLst>
            <pc:docMk/>
            <pc:sldMk cId="2270597923" sldId="260"/>
            <ac:picMk id="6" creationId="{02C168EE-5C3A-50B2-0728-A23EB7067101}"/>
          </ac:picMkLst>
        </pc:picChg>
      </pc:sldChg>
      <pc:sldChg chg="addSp delSp modSp">
        <pc:chgData name="Poppy Parry" userId="S::parryp20@hwbcymru.net::06b5fa86-dc76-4c90-9020-2328dccbc305" providerId="AD" clId="Web-{7A0EC927-26B2-43FF-A85A-91ADF62C26F3}" dt="2023-02-16T14:26:44.521" v="413" actId="1076"/>
        <pc:sldMkLst>
          <pc:docMk/>
          <pc:sldMk cId="3841177124" sldId="261"/>
        </pc:sldMkLst>
        <pc:spChg chg="mod">
          <ac:chgData name="Poppy Parry" userId="S::parryp20@hwbcymru.net::06b5fa86-dc76-4c90-9020-2328dccbc305" providerId="AD" clId="Web-{7A0EC927-26B2-43FF-A85A-91ADF62C26F3}" dt="2023-02-16T14:25:59.910" v="409"/>
          <ac:spMkLst>
            <pc:docMk/>
            <pc:sldMk cId="3841177124" sldId="261"/>
            <ac:spMk id="3" creationId="{CB57E724-D70E-F1D7-9103-CD29914A72ED}"/>
          </ac:spMkLst>
        </pc:spChg>
        <pc:spChg chg="add mod">
          <ac:chgData name="Poppy Parry" userId="S::parryp20@hwbcymru.net::06b5fa86-dc76-4c90-9020-2328dccbc305" providerId="AD" clId="Web-{7A0EC927-26B2-43FF-A85A-91ADF62C26F3}" dt="2023-02-16T14:26:44.521" v="413" actId="1076"/>
          <ac:spMkLst>
            <pc:docMk/>
            <pc:sldMk cId="3841177124" sldId="261"/>
            <ac:spMk id="32" creationId="{9ACB125B-C8D5-244C-98F8-3409D7CFA0D0}"/>
          </ac:spMkLst>
        </pc:spChg>
        <pc:inkChg chg="add">
          <ac:chgData name="Poppy Parry" userId="S::parryp20@hwbcymru.net::06b5fa86-dc76-4c90-9020-2328dccbc305" providerId="AD" clId="Web-{7A0EC927-26B2-43FF-A85A-91ADF62C26F3}" dt="2023-02-16T14:21:50.515" v="378"/>
          <ac:inkMkLst>
            <pc:docMk/>
            <pc:sldMk cId="3841177124" sldId="261"/>
            <ac:inkMk id="6" creationId="{AE04F277-5A4F-A1DF-CFB3-8E0AE8B0A866}"/>
          </ac:inkMkLst>
        </pc:inkChg>
        <pc:inkChg chg="add">
          <ac:chgData name="Poppy Parry" userId="S::parryp20@hwbcymru.net::06b5fa86-dc76-4c90-9020-2328dccbc305" providerId="AD" clId="Web-{7A0EC927-26B2-43FF-A85A-91ADF62C26F3}" dt="2023-02-16T14:21:59.906" v="379"/>
          <ac:inkMkLst>
            <pc:docMk/>
            <pc:sldMk cId="3841177124" sldId="261"/>
            <ac:inkMk id="7" creationId="{411875A3-9FD4-3BD8-ADE5-FA44D3CADE50}"/>
          </ac:inkMkLst>
        </pc:inkChg>
        <pc:inkChg chg="add">
          <ac:chgData name="Poppy Parry" userId="S::parryp20@hwbcymru.net::06b5fa86-dc76-4c90-9020-2328dccbc305" providerId="AD" clId="Web-{7A0EC927-26B2-43FF-A85A-91ADF62C26F3}" dt="2023-02-16T14:22:02.406" v="380"/>
          <ac:inkMkLst>
            <pc:docMk/>
            <pc:sldMk cId="3841177124" sldId="261"/>
            <ac:inkMk id="8" creationId="{55CC8DD3-8D4C-1F8A-F0B7-2AD433D6EEEA}"/>
          </ac:inkMkLst>
        </pc:inkChg>
        <pc:inkChg chg="add">
          <ac:chgData name="Poppy Parry" userId="S::parryp20@hwbcymru.net::06b5fa86-dc76-4c90-9020-2328dccbc305" providerId="AD" clId="Web-{7A0EC927-26B2-43FF-A85A-91ADF62C26F3}" dt="2023-02-16T14:22:12.515" v="381"/>
          <ac:inkMkLst>
            <pc:docMk/>
            <pc:sldMk cId="3841177124" sldId="261"/>
            <ac:inkMk id="9" creationId="{62BA9B83-CB50-17D2-4564-8F14686DFEE5}"/>
          </ac:inkMkLst>
        </pc:inkChg>
        <pc:inkChg chg="add">
          <ac:chgData name="Poppy Parry" userId="S::parryp20@hwbcymru.net::06b5fa86-dc76-4c90-9020-2328dccbc305" providerId="AD" clId="Web-{7A0EC927-26B2-43FF-A85A-91ADF62C26F3}" dt="2023-02-16T14:22:12.531" v="382"/>
          <ac:inkMkLst>
            <pc:docMk/>
            <pc:sldMk cId="3841177124" sldId="261"/>
            <ac:inkMk id="10" creationId="{FB1046CA-1C72-AC32-2B1B-F67E5A2EF2FE}"/>
          </ac:inkMkLst>
        </pc:inkChg>
        <pc:inkChg chg="add">
          <ac:chgData name="Poppy Parry" userId="S::parryp20@hwbcymru.net::06b5fa86-dc76-4c90-9020-2328dccbc305" providerId="AD" clId="Web-{7A0EC927-26B2-43FF-A85A-91ADF62C26F3}" dt="2023-02-16T14:22:13.734" v="383"/>
          <ac:inkMkLst>
            <pc:docMk/>
            <pc:sldMk cId="3841177124" sldId="261"/>
            <ac:inkMk id="11" creationId="{BA7B2684-E79C-C966-9986-E6F951ED256B}"/>
          </ac:inkMkLst>
        </pc:inkChg>
        <pc:inkChg chg="add">
          <ac:chgData name="Poppy Parry" userId="S::parryp20@hwbcymru.net::06b5fa86-dc76-4c90-9020-2328dccbc305" providerId="AD" clId="Web-{7A0EC927-26B2-43FF-A85A-91ADF62C26F3}" dt="2023-02-16T14:22:14.750" v="384"/>
          <ac:inkMkLst>
            <pc:docMk/>
            <pc:sldMk cId="3841177124" sldId="261"/>
            <ac:inkMk id="12" creationId="{7EB29104-26D1-7B7B-4F5D-A7BEA6315CA6}"/>
          </ac:inkMkLst>
        </pc:inkChg>
        <pc:inkChg chg="add">
          <ac:chgData name="Poppy Parry" userId="S::parryp20@hwbcymru.net::06b5fa86-dc76-4c90-9020-2328dccbc305" providerId="AD" clId="Web-{7A0EC927-26B2-43FF-A85A-91ADF62C26F3}" dt="2023-02-16T14:22:19.609" v="385"/>
          <ac:inkMkLst>
            <pc:docMk/>
            <pc:sldMk cId="3841177124" sldId="261"/>
            <ac:inkMk id="13" creationId="{D944D9C8-3D3E-02D5-A495-BFE1CE2FA5DF}"/>
          </ac:inkMkLst>
        </pc:inkChg>
        <pc:inkChg chg="add">
          <ac:chgData name="Poppy Parry" userId="S::parryp20@hwbcymru.net::06b5fa86-dc76-4c90-9020-2328dccbc305" providerId="AD" clId="Web-{7A0EC927-26B2-43FF-A85A-91ADF62C26F3}" dt="2023-02-16T14:22:25.453" v="386"/>
          <ac:inkMkLst>
            <pc:docMk/>
            <pc:sldMk cId="3841177124" sldId="261"/>
            <ac:inkMk id="14" creationId="{C023217A-3904-6DEF-5165-C6AD58F17EFD}"/>
          </ac:inkMkLst>
        </pc:inkChg>
        <pc:inkChg chg="add">
          <ac:chgData name="Poppy Parry" userId="S::parryp20@hwbcymru.net::06b5fa86-dc76-4c90-9020-2328dccbc305" providerId="AD" clId="Web-{7A0EC927-26B2-43FF-A85A-91ADF62C26F3}" dt="2023-02-16T14:22:30.594" v="387"/>
          <ac:inkMkLst>
            <pc:docMk/>
            <pc:sldMk cId="3841177124" sldId="261"/>
            <ac:inkMk id="15" creationId="{5602C509-2E69-DB5D-1736-74C36A0C00A2}"/>
          </ac:inkMkLst>
        </pc:inkChg>
        <pc:inkChg chg="add">
          <ac:chgData name="Poppy Parry" userId="S::parryp20@hwbcymru.net::06b5fa86-dc76-4c90-9020-2328dccbc305" providerId="AD" clId="Web-{7A0EC927-26B2-43FF-A85A-91ADF62C26F3}" dt="2023-02-16T14:22:39.875" v="388"/>
          <ac:inkMkLst>
            <pc:docMk/>
            <pc:sldMk cId="3841177124" sldId="261"/>
            <ac:inkMk id="16" creationId="{C4CB3A23-7BA7-E978-C20B-8E8AA666270F}"/>
          </ac:inkMkLst>
        </pc:inkChg>
        <pc:inkChg chg="add">
          <ac:chgData name="Poppy Parry" userId="S::parryp20@hwbcymru.net::06b5fa86-dc76-4c90-9020-2328dccbc305" providerId="AD" clId="Web-{7A0EC927-26B2-43FF-A85A-91ADF62C26F3}" dt="2023-02-16T14:22:46.719" v="389"/>
          <ac:inkMkLst>
            <pc:docMk/>
            <pc:sldMk cId="3841177124" sldId="261"/>
            <ac:inkMk id="17" creationId="{BC843DF7-2405-7850-E516-E4F6DBF969C3}"/>
          </ac:inkMkLst>
        </pc:inkChg>
        <pc:inkChg chg="add">
          <ac:chgData name="Poppy Parry" userId="S::parryp20@hwbcymru.net::06b5fa86-dc76-4c90-9020-2328dccbc305" providerId="AD" clId="Web-{7A0EC927-26B2-43FF-A85A-91ADF62C26F3}" dt="2023-02-16T14:23:12.376" v="390"/>
          <ac:inkMkLst>
            <pc:docMk/>
            <pc:sldMk cId="3841177124" sldId="261"/>
            <ac:inkMk id="18" creationId="{27E7BF0F-73FE-E966-B214-63FCAF703A49}"/>
          </ac:inkMkLst>
        </pc:inkChg>
        <pc:inkChg chg="add">
          <ac:chgData name="Poppy Parry" userId="S::parryp20@hwbcymru.net::06b5fa86-dc76-4c90-9020-2328dccbc305" providerId="AD" clId="Web-{7A0EC927-26B2-43FF-A85A-91ADF62C26F3}" dt="2023-02-16T14:23:19.126" v="391"/>
          <ac:inkMkLst>
            <pc:docMk/>
            <pc:sldMk cId="3841177124" sldId="261"/>
            <ac:inkMk id="19" creationId="{2DF99AAC-1EE4-F9AF-8A1E-AF22E0746C75}"/>
          </ac:inkMkLst>
        </pc:inkChg>
        <pc:inkChg chg="add">
          <ac:chgData name="Poppy Parry" userId="S::parryp20@hwbcymru.net::06b5fa86-dc76-4c90-9020-2328dccbc305" providerId="AD" clId="Web-{7A0EC927-26B2-43FF-A85A-91ADF62C26F3}" dt="2023-02-16T14:23:26.407" v="392"/>
          <ac:inkMkLst>
            <pc:docMk/>
            <pc:sldMk cId="3841177124" sldId="261"/>
            <ac:inkMk id="20" creationId="{95108B23-946A-1731-86C2-8BFE86096302}"/>
          </ac:inkMkLst>
        </pc:inkChg>
        <pc:inkChg chg="add del">
          <ac:chgData name="Poppy Parry" userId="S::parryp20@hwbcymru.net::06b5fa86-dc76-4c90-9020-2328dccbc305" providerId="AD" clId="Web-{7A0EC927-26B2-43FF-A85A-91ADF62C26F3}" dt="2023-02-16T14:23:46.205" v="396"/>
          <ac:inkMkLst>
            <pc:docMk/>
            <pc:sldMk cId="3841177124" sldId="261"/>
            <ac:inkMk id="21" creationId="{65C8149E-6E20-D2B8-0F10-E8CE86AF6552}"/>
          </ac:inkMkLst>
        </pc:inkChg>
        <pc:inkChg chg="add del">
          <ac:chgData name="Poppy Parry" userId="S::parryp20@hwbcymru.net::06b5fa86-dc76-4c90-9020-2328dccbc305" providerId="AD" clId="Web-{7A0EC927-26B2-43FF-A85A-91ADF62C26F3}" dt="2023-02-16T14:23:45.173" v="395"/>
          <ac:inkMkLst>
            <pc:docMk/>
            <pc:sldMk cId="3841177124" sldId="261"/>
            <ac:inkMk id="22" creationId="{56BDC610-5F26-9490-5BCF-A0C872D0A79E}"/>
          </ac:inkMkLst>
        </pc:inkChg>
        <pc:inkChg chg="add">
          <ac:chgData name="Poppy Parry" userId="S::parryp20@hwbcymru.net::06b5fa86-dc76-4c90-9020-2328dccbc305" providerId="AD" clId="Web-{7A0EC927-26B2-43FF-A85A-91ADF62C26F3}" dt="2023-02-16T14:23:52.423" v="397"/>
          <ac:inkMkLst>
            <pc:docMk/>
            <pc:sldMk cId="3841177124" sldId="261"/>
            <ac:inkMk id="23" creationId="{2587AE63-B3A2-FEE3-B372-5B22DCBA128F}"/>
          </ac:inkMkLst>
        </pc:inkChg>
        <pc:inkChg chg="add">
          <ac:chgData name="Poppy Parry" userId="S::parryp20@hwbcymru.net::06b5fa86-dc76-4c90-9020-2328dccbc305" providerId="AD" clId="Web-{7A0EC927-26B2-43FF-A85A-91ADF62C26F3}" dt="2023-02-16T14:23:56.923" v="398"/>
          <ac:inkMkLst>
            <pc:docMk/>
            <pc:sldMk cId="3841177124" sldId="261"/>
            <ac:inkMk id="24" creationId="{C062E2A5-4D1F-3F98-4CFB-04331DD9A168}"/>
          </ac:inkMkLst>
        </pc:inkChg>
        <pc:inkChg chg="add">
          <ac:chgData name="Poppy Parry" userId="S::parryp20@hwbcymru.net::06b5fa86-dc76-4c90-9020-2328dccbc305" providerId="AD" clId="Web-{7A0EC927-26B2-43FF-A85A-91ADF62C26F3}" dt="2023-02-16T14:24:03.470" v="399"/>
          <ac:inkMkLst>
            <pc:docMk/>
            <pc:sldMk cId="3841177124" sldId="261"/>
            <ac:inkMk id="25" creationId="{DB360EEA-A5CD-AE6B-9DEB-5FF5FB7C9AED}"/>
          </ac:inkMkLst>
        </pc:inkChg>
        <pc:inkChg chg="add">
          <ac:chgData name="Poppy Parry" userId="S::parryp20@hwbcymru.net::06b5fa86-dc76-4c90-9020-2328dccbc305" providerId="AD" clId="Web-{7A0EC927-26B2-43FF-A85A-91ADF62C26F3}" dt="2023-02-16T14:24:09.658" v="400"/>
          <ac:inkMkLst>
            <pc:docMk/>
            <pc:sldMk cId="3841177124" sldId="261"/>
            <ac:inkMk id="26" creationId="{A79B71E8-9A3A-85D8-86D9-C64FF697CD8D}"/>
          </ac:inkMkLst>
        </pc:inkChg>
        <pc:inkChg chg="add">
          <ac:chgData name="Poppy Parry" userId="S::parryp20@hwbcymru.net::06b5fa86-dc76-4c90-9020-2328dccbc305" providerId="AD" clId="Web-{7A0EC927-26B2-43FF-A85A-91ADF62C26F3}" dt="2023-02-16T14:24:16.439" v="401"/>
          <ac:inkMkLst>
            <pc:docMk/>
            <pc:sldMk cId="3841177124" sldId="261"/>
            <ac:inkMk id="27" creationId="{84F92A68-87A6-26B7-6D6C-818917970063}"/>
          </ac:inkMkLst>
        </pc:inkChg>
        <pc:inkChg chg="add">
          <ac:chgData name="Poppy Parry" userId="S::parryp20@hwbcymru.net::06b5fa86-dc76-4c90-9020-2328dccbc305" providerId="AD" clId="Web-{7A0EC927-26B2-43FF-A85A-91ADF62C26F3}" dt="2023-02-16T14:24:24.596" v="402"/>
          <ac:inkMkLst>
            <pc:docMk/>
            <pc:sldMk cId="3841177124" sldId="261"/>
            <ac:inkMk id="28" creationId="{00126E7D-00ED-44C6-97AA-B304CABA4B81}"/>
          </ac:inkMkLst>
        </pc:inkChg>
        <pc:inkChg chg="add">
          <ac:chgData name="Poppy Parry" userId="S::parryp20@hwbcymru.net::06b5fa86-dc76-4c90-9020-2328dccbc305" providerId="AD" clId="Web-{7A0EC927-26B2-43FF-A85A-91ADF62C26F3}" dt="2023-02-16T14:24:50.706" v="403"/>
          <ac:inkMkLst>
            <pc:docMk/>
            <pc:sldMk cId="3841177124" sldId="261"/>
            <ac:inkMk id="29" creationId="{F8D6B023-E6CF-2AFC-EEA5-78A09ADF5E33}"/>
          </ac:inkMkLst>
        </pc:inkChg>
        <pc:inkChg chg="add">
          <ac:chgData name="Poppy Parry" userId="S::parryp20@hwbcymru.net::06b5fa86-dc76-4c90-9020-2328dccbc305" providerId="AD" clId="Web-{7A0EC927-26B2-43FF-A85A-91ADF62C26F3}" dt="2023-02-16T14:25:02.362" v="404"/>
          <ac:inkMkLst>
            <pc:docMk/>
            <pc:sldMk cId="3841177124" sldId="261"/>
            <ac:inkMk id="30" creationId="{5633D137-11A3-A14F-0004-B40B108D26FA}"/>
          </ac:inkMkLst>
        </pc:inkChg>
        <pc:inkChg chg="add">
          <ac:chgData name="Poppy Parry" userId="S::parryp20@hwbcymru.net::06b5fa86-dc76-4c90-9020-2328dccbc305" providerId="AD" clId="Web-{7A0EC927-26B2-43FF-A85A-91ADF62C26F3}" dt="2023-02-16T14:25:10.284" v="405"/>
          <ac:inkMkLst>
            <pc:docMk/>
            <pc:sldMk cId="3841177124" sldId="261"/>
            <ac:inkMk id="31" creationId="{B44B13FD-B032-FBCA-307E-607480343FFB}"/>
          </ac:inkMkLst>
        </pc:inkChg>
      </pc:sldChg>
      <pc:sldChg chg="addSp delSp modSp">
        <pc:chgData name="Poppy Parry" userId="S::parryp20@hwbcymru.net::06b5fa86-dc76-4c90-9020-2328dccbc305" providerId="AD" clId="Web-{7A0EC927-26B2-43FF-A85A-91ADF62C26F3}" dt="2023-02-16T14:28:42.320" v="427" actId="14100"/>
        <pc:sldMkLst>
          <pc:docMk/>
          <pc:sldMk cId="925378427" sldId="262"/>
        </pc:sldMkLst>
        <pc:spChg chg="add mod">
          <ac:chgData name="Poppy Parry" userId="S::parryp20@hwbcymru.net::06b5fa86-dc76-4c90-9020-2328dccbc305" providerId="AD" clId="Web-{7A0EC927-26B2-43FF-A85A-91ADF62C26F3}" dt="2023-02-16T14:27:40.084" v="421" actId="1076"/>
          <ac:spMkLst>
            <pc:docMk/>
            <pc:sldMk cId="925378427" sldId="262"/>
            <ac:spMk id="7" creationId="{EEC09DE0-D7C4-71AD-0E33-CC39E20047A2}"/>
          </ac:spMkLst>
        </pc:spChg>
        <pc:spChg chg="add mod">
          <ac:chgData name="Poppy Parry" userId="S::parryp20@hwbcymru.net::06b5fa86-dc76-4c90-9020-2328dccbc305" providerId="AD" clId="Web-{7A0EC927-26B2-43FF-A85A-91ADF62C26F3}" dt="2023-02-16T14:27:44.756" v="422" actId="1076"/>
          <ac:spMkLst>
            <pc:docMk/>
            <pc:sldMk cId="925378427" sldId="262"/>
            <ac:spMk id="8" creationId="{7B603A2A-F11E-B065-7A5A-764938C14DC9}"/>
          </ac:spMkLst>
        </pc:spChg>
        <pc:spChg chg="add del mod">
          <ac:chgData name="Poppy Parry" userId="S::parryp20@hwbcymru.net::06b5fa86-dc76-4c90-9020-2328dccbc305" providerId="AD" clId="Web-{7A0EC927-26B2-43FF-A85A-91ADF62C26F3}" dt="2023-02-16T14:27:58.803" v="424"/>
          <ac:spMkLst>
            <pc:docMk/>
            <pc:sldMk cId="925378427" sldId="262"/>
            <ac:spMk id="9" creationId="{E78D2708-013B-873E-57E4-9A46942AB4AA}"/>
          </ac:spMkLst>
        </pc:spChg>
        <pc:spChg chg="add mod">
          <ac:chgData name="Poppy Parry" userId="S::parryp20@hwbcymru.net::06b5fa86-dc76-4c90-9020-2328dccbc305" providerId="AD" clId="Web-{7A0EC927-26B2-43FF-A85A-91ADF62C26F3}" dt="2023-02-16T14:28:42.320" v="427" actId="14100"/>
          <ac:spMkLst>
            <pc:docMk/>
            <pc:sldMk cId="925378427" sldId="262"/>
            <ac:spMk id="10" creationId="{42192DB4-81C4-056A-1863-184E99F16580}"/>
          </ac:spMkLst>
        </pc:spChg>
      </pc:sldChg>
      <pc:sldMasterChg chg="modSp mod modSldLayout">
        <pc:chgData name="Poppy Parry" userId="S::parryp20@hwbcymru.net::06b5fa86-dc76-4c90-9020-2328dccbc305" providerId="AD" clId="Web-{7A0EC927-26B2-43FF-A85A-91ADF62C26F3}" dt="2023-02-16T13:46:18.676" v="121"/>
        <pc:sldMasterMkLst>
          <pc:docMk/>
          <pc:sldMasterMk cId="2460954070" sldId="2147483660"/>
        </pc:sldMasterMkLst>
        <pc:spChg chg="mod">
          <ac:chgData name="Poppy Parry" userId="S::parryp20@hwbcymru.net::06b5fa86-dc76-4c90-9020-2328dccbc305" providerId="AD" clId="Web-{7A0EC927-26B2-43FF-A85A-91ADF62C26F3}" dt="2023-02-16T13:46:16.254" v="119"/>
          <ac:spMkLst>
            <pc:docMk/>
            <pc:sldMasterMk cId="2460954070" sldId="2147483660"/>
            <ac:spMk id="5" creationId="{00000000-0000-0000-0000-000000000000}"/>
          </ac:spMkLst>
        </pc:sp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2385387890" sldId="2147483661"/>
          </pc:sldLayoutMkLst>
          <pc:spChg chg="mod">
            <ac:chgData name="Poppy Parry" userId="S::parryp20@hwbcymru.net::06b5fa86-dc76-4c90-9020-2328dccbc305" providerId="AD" clId="Web-{7A0EC927-26B2-43FF-A85A-91ADF62C26F3}" dt="2023-02-16T13:46:16.254" v="119"/>
            <ac:spMkLst>
              <pc:docMk/>
              <pc:sldMasterMk cId="2460954070" sldId="2147483660"/>
              <pc:sldLayoutMk cId="2385387890" sldId="2147483661"/>
              <ac:spMk id="5"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949138452" sldId="2147483662"/>
          </pc:sldLayoutMkLst>
          <pc:spChg chg="mod">
            <ac:chgData name="Poppy Parry" userId="S::parryp20@hwbcymru.net::06b5fa86-dc76-4c90-9020-2328dccbc305" providerId="AD" clId="Web-{7A0EC927-26B2-43FF-A85A-91ADF62C26F3}" dt="2023-02-16T13:46:16.254" v="119"/>
            <ac:spMkLst>
              <pc:docMk/>
              <pc:sldMasterMk cId="2460954070" sldId="2147483660"/>
              <pc:sldLayoutMk cId="949138452" sldId="2147483662"/>
              <ac:spMk id="5"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2591524520" sldId="2147483663"/>
          </pc:sldLayoutMkLst>
          <pc:spChg chg="mod">
            <ac:chgData name="Poppy Parry" userId="S::parryp20@hwbcymru.net::06b5fa86-dc76-4c90-9020-2328dccbc305" providerId="AD" clId="Web-{7A0EC927-26B2-43FF-A85A-91ADF62C26F3}" dt="2023-02-16T13:46:16.254" v="119"/>
            <ac:spMkLst>
              <pc:docMk/>
              <pc:sldMasterMk cId="2460954070" sldId="2147483660"/>
              <pc:sldLayoutMk cId="2591524520" sldId="2147483663"/>
              <ac:spMk id="5"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1203092039" sldId="2147483664"/>
          </pc:sldLayoutMkLst>
          <pc:spChg chg="mod">
            <ac:chgData name="Poppy Parry" userId="S::parryp20@hwbcymru.net::06b5fa86-dc76-4c90-9020-2328dccbc305" providerId="AD" clId="Web-{7A0EC927-26B2-43FF-A85A-91ADF62C26F3}" dt="2023-02-16T13:46:16.254" v="119"/>
            <ac:spMkLst>
              <pc:docMk/>
              <pc:sldMasterMk cId="2460954070" sldId="2147483660"/>
              <pc:sldLayoutMk cId="1203092039" sldId="2147483664"/>
              <ac:spMk id="6"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3733172339" sldId="2147483665"/>
          </pc:sldLayoutMkLst>
          <pc:spChg chg="mod">
            <ac:chgData name="Poppy Parry" userId="S::parryp20@hwbcymru.net::06b5fa86-dc76-4c90-9020-2328dccbc305" providerId="AD" clId="Web-{7A0EC927-26B2-43FF-A85A-91ADF62C26F3}" dt="2023-02-16T13:46:16.254" v="119"/>
            <ac:spMkLst>
              <pc:docMk/>
              <pc:sldMasterMk cId="2460954070" sldId="2147483660"/>
              <pc:sldLayoutMk cId="3733172339" sldId="2147483665"/>
              <ac:spMk id="8"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3210312558" sldId="2147483666"/>
          </pc:sldLayoutMkLst>
          <pc:spChg chg="mod">
            <ac:chgData name="Poppy Parry" userId="S::parryp20@hwbcymru.net::06b5fa86-dc76-4c90-9020-2328dccbc305" providerId="AD" clId="Web-{7A0EC927-26B2-43FF-A85A-91ADF62C26F3}" dt="2023-02-16T13:46:16.254" v="119"/>
            <ac:spMkLst>
              <pc:docMk/>
              <pc:sldMasterMk cId="2460954070" sldId="2147483660"/>
              <pc:sldLayoutMk cId="3210312558" sldId="2147483666"/>
              <ac:spMk id="4"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3146388984" sldId="2147483667"/>
          </pc:sldLayoutMkLst>
          <pc:spChg chg="mod">
            <ac:chgData name="Poppy Parry" userId="S::parryp20@hwbcymru.net::06b5fa86-dc76-4c90-9020-2328dccbc305" providerId="AD" clId="Web-{7A0EC927-26B2-43FF-A85A-91ADF62C26F3}" dt="2023-02-16T13:46:16.254" v="119"/>
            <ac:spMkLst>
              <pc:docMk/>
              <pc:sldMasterMk cId="2460954070" sldId="2147483660"/>
              <pc:sldLayoutMk cId="3146388984" sldId="2147483667"/>
              <ac:spMk id="3"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3171841454" sldId="2147483668"/>
          </pc:sldLayoutMkLst>
          <pc:spChg chg="mod">
            <ac:chgData name="Poppy Parry" userId="S::parryp20@hwbcymru.net::06b5fa86-dc76-4c90-9020-2328dccbc305" providerId="AD" clId="Web-{7A0EC927-26B2-43FF-A85A-91ADF62C26F3}" dt="2023-02-16T13:46:16.254" v="119"/>
            <ac:spMkLst>
              <pc:docMk/>
              <pc:sldMasterMk cId="2460954070" sldId="2147483660"/>
              <pc:sldLayoutMk cId="3171841454" sldId="2147483668"/>
              <ac:spMk id="6"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1718958274" sldId="2147483669"/>
          </pc:sldLayoutMkLst>
          <pc:spChg chg="mod">
            <ac:chgData name="Poppy Parry" userId="S::parryp20@hwbcymru.net::06b5fa86-dc76-4c90-9020-2328dccbc305" providerId="AD" clId="Web-{7A0EC927-26B2-43FF-A85A-91ADF62C26F3}" dt="2023-02-16T13:46:16.254" v="119"/>
            <ac:spMkLst>
              <pc:docMk/>
              <pc:sldMasterMk cId="2460954070" sldId="2147483660"/>
              <pc:sldLayoutMk cId="1718958274" sldId="2147483669"/>
              <ac:spMk id="6"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2202905451" sldId="2147483670"/>
          </pc:sldLayoutMkLst>
          <pc:spChg chg="mod">
            <ac:chgData name="Poppy Parry" userId="S::parryp20@hwbcymru.net::06b5fa86-dc76-4c90-9020-2328dccbc305" providerId="AD" clId="Web-{7A0EC927-26B2-43FF-A85A-91ADF62C26F3}" dt="2023-02-16T13:46:16.254" v="119"/>
            <ac:spMkLst>
              <pc:docMk/>
              <pc:sldMasterMk cId="2460954070" sldId="2147483660"/>
              <pc:sldLayoutMk cId="2202905451" sldId="2147483670"/>
              <ac:spMk id="5" creationId="{00000000-0000-0000-0000-000000000000}"/>
            </ac:spMkLst>
          </pc:spChg>
        </pc:sldLayoutChg>
        <pc:sldLayoutChg chg="modSp mod">
          <pc:chgData name="Poppy Parry" userId="S::parryp20@hwbcymru.net::06b5fa86-dc76-4c90-9020-2328dccbc305" providerId="AD" clId="Web-{7A0EC927-26B2-43FF-A85A-91ADF62C26F3}" dt="2023-02-16T13:46:18.676" v="121"/>
          <pc:sldLayoutMkLst>
            <pc:docMk/>
            <pc:sldMasterMk cId="2460954070" sldId="2147483660"/>
            <pc:sldLayoutMk cId="3479445657" sldId="2147483671"/>
          </pc:sldLayoutMkLst>
          <pc:spChg chg="mod">
            <ac:chgData name="Poppy Parry" userId="S::parryp20@hwbcymru.net::06b5fa86-dc76-4c90-9020-2328dccbc305" providerId="AD" clId="Web-{7A0EC927-26B2-43FF-A85A-91ADF62C26F3}" dt="2023-02-16T13:46:16.254" v="119"/>
            <ac:spMkLst>
              <pc:docMk/>
              <pc:sldMasterMk cId="2460954070" sldId="2147483660"/>
              <pc:sldLayoutMk cId="3479445657" sldId="2147483671"/>
              <ac:spMk id="5" creationId="{00000000-0000-0000-0000-000000000000}"/>
            </ac:spMkLst>
          </pc:spChg>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3:32:31.806"/>
    </inkml:context>
    <inkml:brush xml:id="br0">
      <inkml:brushProperty name="width" value="0.1" units="cm"/>
      <inkml:brushProperty name="height" value="0.1" units="cm"/>
      <inkml:brushProperty name="color" value="#FFFFFF"/>
    </inkml:brush>
  </inkml:definitions>
  <inkml:trace contextRef="#ctx0" brushRef="#br0">1002 10440 16383 0 0,'17'17'0'0'0,"17"18"0"0"0,16 14 0 0 0,7 8 0 0 0,3 4 0 0 0,1-1 0 0 0,-3-2 0 0 0,-4-4 0 0 0,-5-4 0 0 0,-5-7 0 0 0,-5-4 0 0 0,-5-5 0 0 0,-5-5 0 0 0,-3-2 0 0 0,0-2 0 0 0,-1 0 0 0 0,3 4 0 0 0,8 7 0 0 0,14 13 0 0 0,14 15 0 0 0,11 12 0 0 0,7 5 0 0 0,-3-2 0 0 0,-9-9 0 0 0,-10-10 0 0 0,-10-10 0 0 0,-10-10 0 0 0,-6-6 0 0 0,-5-5 0 0 0,-3-3 0 0 0,-1-1 0 0 0,1 1 0 0 0,4 5 0 0 0,8 6 0 0 0,8 9 0 0 0,7 7 0 0 0,2 2 0 0 0,0 0 0 0 0,-3-3 0 0 0,-3-3 0 0 0,-3-3 0 0 0,-3-3 0 0 0,-1-1 0 0 0,1 1 0 0 0,6 6 0 0 0,11 11 0 0 0,8 8 0 0 0,4 5 0 0 0,-2-4 0 0 0,-8-7 0 0 0,-8-8 0 0 0,-7-7 0 0 0,-7-6 0 0 0,-3-5 0 0 0,-3-2 0 0 0,-1 0 0 0 0,2 0 0 0 0,2 3 0 0 0,9 9 0 0 0,7 7 0 0 0,1 1 0 0 0,-3-3 0 0 0,-8-8 0 0 0,-7-7 0 0 0,-10-9 0 0 0,-6-8 0 0 0,-3-2 0 0 0,-2-2 0 0 0,3 3 0 0 0,4 4 0 0 0,2 2 0 0 0,3 4 0 0 0,2 0 0 0 0,-2-1 0 0 0,-3-3 0 0 0,-2-1 0 0 0,5 3 0 0 0,7 8 0 0 0,11 11 0 0 0,8 8 0 0 0,4 4 0 0 0,-1-1 0 0 0,-4-4 0 0 0,-8-8 0 0 0,-9-9 0 0 0,-8-8 0 0 0,-8-8 0 0 0,-6-6 0 0 0,-4-4 0 0 0,-3-3 0 0 0,-1 0 0 0 0,0-2 0 0 0,-1 0 0 0 0,0 0 0 0 0,0 0 0 0 0,0 0 0 0 0,0 0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3:32:40.385"/>
    </inkml:context>
    <inkml:brush xml:id="br0">
      <inkml:brushProperty name="width" value="0.35" units="cm"/>
      <inkml:brushProperty name="height" value="0.35" units="cm"/>
      <inkml:brushProperty name="color" value="#FFFFFF"/>
    </inkml:brush>
  </inkml:definitions>
  <inkml:trace contextRef="#ctx0" brushRef="#br0">1312 10648 16383 0 0,'50'50'0'0'0,"64"65"0"0"0,63 61 0 0 0,36 38 0 0 0,8 6 0 0 0,-16-15 0 0 0,-31-30 0 0 0,-35-37 0 0 0,-36-34 0 0 0,-29-30 0 0 0,-23-24 0 0 0,-16-15 0 0 0,-9-9 0 0 0,-6-5 0 0 0,-2-3 0 0 0,-1-2 0 0 0,-2 0 0 0 0,-1-3 0 0 0,-2-1 0 0 0,-2-2 0 0 0,-3-2 0 0 0,-1-2 0 0 0,-1-2 0 0 0,-1 1 0 0 0,1 0 0 0 0,2 1 0 0 0,2 4 0 0 0,5 3 0 0 0,4 6 0 0 0,5 4 0 0 0,3 2 0 0 0,0 1 0 0 0,-2-1 0 0 0,-1-2 0 0 0,-2-3 0 0 0,-3-1 0 0 0,2 0 0 0 0,0 2 0 0 0,4 3 0 0 0,7 6 0 0 0,10 12 0 0 0,10 8 0 0 0,4 5 0 0 0,-2-1 0 0 0,-4-6 0 0 0,-9-8 0 0 0,-9-8 0 0 0,-6-8 0 0 0,-6-5 0 0 0,-1-1 0 0 0,1 2 0 0 0,5 3 0 0 0,4 5 0 0 0,3 4 0 0 0,2 1 0 0 0,-1-2 0 0 0,-4-3 0 0 0,-5-4 0 0 0,-5-6 0 0 0,-4-4 0 0 0,-3-4 0 0 0,-1 1 0 0 0,6 4 0 0 0,10 12 0 0 0,17 15 0 0 0,13 14 0 0 0,10 11 0 0 0,4 2 0 0 0,-4-3 0 0 0,-9-8 0 0 0,-10-11 0 0 0,-12-12 0 0 0,-9-9 0 0 0,-5-5 0 0 0,-1-1 0 0 0,2 2 0 0 0,7 6 0 0 0,6 8 0 0 0,5 3 0 0 0,-1 1 0 0 0,-4-5 0 0 0,-5-6 0 0 0,-7-6 0 0 0,-7-6 0 0 0,-4-5 0 0 0,-3-4 0 0 0,-3-1 0 0 0,0-2 0 0 0,-1 1 0 0 0,0-1 0 0 0,-2-2 0 0 0,-1-2 0 0 0,-3-1 0 0 0,-1-2 0 0 0,-1-2 0 0 0,-2-1 0 0 0,-2-2 0 0 0,-2-1 0 0 0,0-2 0 0 0,-3-1 0 0 0,-2-3 0 0 0,-3-3 0 0 0,-4-5 0 0 0,-4-2 0 0 0,-2-4 0 0 0,-2-1 0 0 0,-1-1 0 0 0,-2-1 0 0 0,-3-4 0 0 0,-8-8 0 0 0,-9-9 0 0 0,-5-5 0 0 0,1 0 0 0 0,2 3 0 0 0,4 4 0 0 0,3 4 0 0 0,3 2 0 0 0,1 1 0 0 0,2 1 0 0 0,0 1 0 0 0,-1 0 0 0 0,-1-3 0 0 0,-4-2 0 0 0,-2-4 0 0 0,-8-6 0 0 0,-9-10 0 0 0,-7-8 0 0 0,-3-2 0 0 0,5 6 0 0 0,8 7 0 0 0,9 8 0 0 0,7 9 0 0 0,8 7 0 0 0,8 7 0 0 0,5 6 0 0 0,3 4 0 0 0,4 2 0 0 0,-1 1 0 0 0,1-1 0 0 0,-3-1 0 0 0,-1-2 0 0 0,-3-3 0 0 0,-4-4 0 0 0,-5-5 0 0 0,-3-3 0 0 0,-3-3 0 0 0,-2-2 0 0 0,-1-1 0 0 0,1 0 0 0 0,-2-1 0 0 0,0 1 0 0 0,2 0 0 0 0,2 4 0 0 0,3 1 0 0 0,-1 0 0 0 0,-1 0 0 0 0,-2-3 0 0 0,-5-5 0 0 0,-11-11 0 0 0,-12-12 0 0 0,-8-8 0 0 0,2 1 0 0 0,5 7 0 0 0,8 6 0 0 0,5 6 0 0 0,6 7 0 0 0,6 4 0 0 0,3 4 0 0 0,3 3 0 0 0,2 3 0 0 0,3 1 0 0 0,0 2 0 0 0,0-1 0 0 0,1 0 0 0 0,-3-1 0 0 0,-2-3 0 0 0,-1-2 0 0 0,-5-3 0 0 0,-3-4 0 0 0,-1-2 0 0 0,-1 1 0 0 0,3 2 0 0 0,5 4 0 0 0,4 6 0 0 0,5 4 0 0 0,4 4 0 0 0,2 2 0 0 0,3 3 0 0 0,3 2 0 0 0,2 4 0 0 0,3 1 0 0 0,1 2 0 0 0,2 2 0 0 0,2 2 0 0 0,1 2 0 0 0,2 1 0 0 0,1 1 0 0 0,0 0 0 0 0,1 1 0 0 0,0-1 0 0 0,0 1 0 0 0,-1-1 0 0 0,-2-1 0 0 0,-1-3 0 0 0,-3-1 0 0 0,0-2 0 0 0,0 1 0 0 0,1 1 0 0 0,2 2 0 0 0,1 2 0 0 0,1 0 0 0 0,1 0 0 0 0,1 2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3:32:47.732"/>
    </inkml:context>
    <inkml:brush xml:id="br0">
      <inkml:brushProperty name="width" value="0.35" units="cm"/>
      <inkml:brushProperty name="height" value="0.35" units="cm"/>
      <inkml:brushProperty name="color" value="#FFFFFF"/>
    </inkml:brush>
  </inkml:definitions>
  <inkml:trace contextRef="#ctx0" brushRef="#br0">1542 9101 16383 0 0,'3'3'0'0'0,"5"5"0"0"0,5 5 0 0 0,6 6 0 0 0,5 5 0 0 0,4 4 0 0 0,5 5 0 0 0,9 9 0 0 0,8 8 0 0 0,8 8 0 0 0,5 5 0 0 0,3 3 0 0 0,0 0 0 0 0,-5-5 0 0 0,-6-6 0 0 0,-9-9 0 0 0,-7-7 0 0 0,-7-7 0 0 0,-5-5 0 0 0,-3-3 0 0 0,1 1 0 0 0,3 3 0 0 0,4 4 0 0 0,7 7 0 0 0,5 5 0 0 0,3 3 0 0 0,-1-1 0 0 0,-3-3 0 0 0,-4-4 0 0 0,-4-4 0 0 0,-4-4 0 0 0,-1-1 0 0 0,2 2 0 0 0,4 4 0 0 0,10 10 0 0 0,18 18 0 0 0,15 15 0 0 0,6 6 0 0 0,-4-4 0 0 0,-7-7 0 0 0,-9-9 0 0 0,-4-4 0 0 0,8 8 0 0 0,16 16 0 0 0,25 25 0 0 0,27 27 0 0 0,20 20 0 0 0,9 9 0 0 0,-10-10 0 0 0,-19-19 0 0 0,-21-21 0 0 0,-18-18 0 0 0,-17-17 0 0 0,-13-13 0 0 0,-11-11 0 0 0,-8-8 0 0 0,-7-7 0 0 0,-4-4 0 0 0,-3-3 0 0 0,0 0 0 0 0,-1-1 0 0 0,0 0 0 0 0,-2-2 0 0 0,-1-1 0 0 0,-2-2 0 0 0,-2-2 0 0 0,-2-2 0 0 0,0 0 0 0 0,1 1 0 0 0,4 4 0 0 0,9 9 0 0 0,15 15 0 0 0,16 16 0 0 0,12 12 0 0 0,1 1 0 0 0,-6-6 0 0 0,-11-11 0 0 0,-14-14 0 0 0,-12-12 0 0 0,-8-8 0 0 0,-5-5 0 0 0,-3-3 0 0 0,1 1 0 0 0,1 1 0 0 0,1 1 0 0 0,-2-2 0 0 0,-2-2 0 0 0,-4-4 0 0 0,-4-4 0 0 0,1 1 0 0 0,2 2 0 0 0,5 5 0 0 0,10 10 0 0 0,12 12 0 0 0,15 15 0 0 0,10 10 0 0 0,5 5 0 0 0,2 2 0 0 0,5 5 0 0 0,10 10 0 0 0,13 13 0 0 0,20 20 0 0 0,22 22 0 0 0,17 17 0 0 0,5 5 0 0 0,-9-9 0 0 0,-21-21 0 0 0,-26-26 0 0 0,-27-27 0 0 0,-20-20 0 0 0,-15-15 0 0 0,-10-10 0 0 0,-6-6 0 0 0,-7-7 0 0 0,-6-6 0 0 0,-5-5 0 0 0,-6-6 0 0 0,-3-3 0 0 0,-3-3 0 0 0,-2-2 0 0 0,0 0 0 0 0,0 0 0 0 0,0 0 0 0 0,-1-1 0 0 0,-1-1 0 0 0,-1-1 0 0 0,-1-1 0 0 0,-2-2 0 0 0,-1-1 0 0 0,-1-1 0 0 0,-1-1 0 0 0,-2-2 0 0 0,0 0 0 0 0,-4-4 0 0 0,-5-5 0 0 0,-5-5 0 0 0,-3-3 0 0 0,-1-1 0 0 0,0 0 0 0 0,3 3 0 0 0,4 4 0 0 0,3 3 0 0 0,2 2 0 0 0,-1-1 0 0 0,-1-1 0 0 0,-7-7 0 0 0,-12-12 0 0 0,-17-17 0 0 0,-17-17 0 0 0,-19-19 0 0 0,-14-14 0 0 0,-7-7 0 0 0,5 5 0 0 0,5 5 0 0 0,4 4 0 0 0,3 3 0 0 0,2 2 0 0 0,1 1 0 0 0,0 0 0 0 0,-4-4 0 0 0,-3-3 0 0 0,2 2 0 0 0,6 6 0 0 0,11 11 0 0 0,5 5 0 0 0,2 2 0 0 0,-3-3 0 0 0,-8-8 0 0 0,-10-10 0 0 0,-9-9 0 0 0,-8-8 0 0 0,-6-6 0 0 0,-3-3 0 0 0,0 0 0 0 0,1 1 0 0 0,5 5 0 0 0,5 5 0 0 0,6 6 0 0 0,7 7 0 0 0,7 7 0 0 0,8 8 0 0 0,10 10 0 0 0,7 7 0 0 0,7 7 0 0 0,3 3 0 0 0,4 4 0 0 0,1 1 0 0 0,2 2 0 0 0,1 1 0 0 0,2 2 0 0 0,4 4 0 0 0,1 1 0 0 0,0 0 0 0 0,-1-1 0 0 0,-2-2 0 0 0,0 0 0 0 0,1 1 0 0 0,4 4 0 0 0,2 2 0 0 0,3 3 0 0 0,2 2 0 0 0,-1-1 0 0 0,-2-2 0 0 0,-2-2 0 0 0,-4-4 0 0 0,-1-1 0 0 0,-4-4 0 0 0,-7-7 0 0 0,-5-5 0 0 0,-4-4 0 0 0,-6-6 0 0 0,-5-5 0 0 0,-7-7 0 0 0,-10-10 0 0 0,-11-11 0 0 0,-17-17 0 0 0,-4-4 0 0 0,7 7 0 0 0,14 14 0 0 0,14 14 0 0 0,11 11 0 0 0,5 5 0 0 0,-3-3 0 0 0,-12-13 0 0 0,-14-12 0 0 0,-6-7 0 0 0,5 5 0 0 0,10 10 0 0 0,6 6 0 0 0,2 2 0 0 0,-5-5 0 0 0,-10-10 0 0 0,-13-13 0 0 0,-4-4 0 0 0,5 5 0 0 0,14 14 0 0 0,16 16 0 0 0,18 18 0 0 0,16 16 0 0 0,13 13 0 0 0,9 9 0 0 0,7 7 0 0 0,3 3 0 0 0,0 0 0 0 0,0 0 0 0 0,-2-2 0 0 0,-2-2 0 0 0,-1-1 0 0 0,-1-1 0 0 0,0 0 0 0 0,2 2 0 0 0,2 2 0 0 0,2 2 0 0 0,1 1 0 0 0,1 1 0 0 0,0 0 0 0 0,1 1 0 0 0,0 0 0 0 0,1 1 0 0 0,1 1 0 0 0,0 0 0 0 0,1 1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3:33:22.061"/>
    </inkml:context>
    <inkml:brush xml:id="br0">
      <inkml:brushProperty name="width" value="0.35" units="cm"/>
      <inkml:brushProperty name="height" value="0.35" units="cm"/>
      <inkml:brushProperty name="color" value="#FFFFFF"/>
    </inkml:brush>
  </inkml:definitions>
  <inkml:trace contextRef="#ctx0" brushRef="#br0">1330 6933 16383 0 0,'2'2'0'0'0,"5"5"0"0"0,4 4 0 0 0,5 5 0 0 0,9 9 0 0 0,16 16 0 0 0,34 34 0 0 0,47 47 0 0 0,68 68 0 0 0,59 59 0 0 0,22 22 0 0 0,-13-13 0 0 0,-38-38 0 0 0,-46-46 0 0 0,-43-43 0 0 0,-36-36 0 0 0,-22-22 0 0 0,-13-13 0 0 0,-1-1 0 0 0,3 3 0 0 0,6 6 0 0 0,4 4 0 0 0,-2-2 0 0 0,-6-6 0 0 0,-6-6 0 0 0,-4-4 0 0 0,-3-3 0 0 0,1 1 0 0 0,9 9 0 0 0,10 10 0 0 0,8 8 0 0 0,6 6 0 0 0,3 3 0 0 0,0 0 0 0 0,-3-3 0 0 0,-4-4 0 0 0,-4-4 0 0 0,-3-3 0 0 0,-2-2 0 0 0,3 3 0 0 0,21 21 0 0 0,27 27 0 0 0,18 18 0 0 0,7 7 0 0 0,-2-2 0 0 0,-9-9 0 0 0,-17-17 0 0 0,-12-12 0 0 0,-4-4 0 0 0,4 4 0 0 0,14 14 0 0 0,20 20 0 0 0,18 18 0 0 0,13 13 0 0 0,7 7 0 0 0,4 4 0 0 0,-7-7 0 0 0,-15-15 0 0 0,-22-22 0 0 0,-19-19 0 0 0,-15-15 0 0 0,-12-13 0 0 0,-12-10 0 0 0,-13-14 0 0 0,-9-9 0 0 0,-7-7 0 0 0,-5-5 0 0 0,-4-4 0 0 0,-4-4 0 0 0,-5-5 0 0 0,-3-3 0 0 0,-3-3 0 0 0,-1-1 0 0 0,3 3 0 0 0,7 7 0 0 0,10 10 0 0 0,16 16 0 0 0,18 18 0 0 0,6 6 0 0 0,-4-4 0 0 0,-8-8 0 0 0,-9-9 0 0 0,-8-8 0 0 0,-7-7 0 0 0,-3-3 0 0 0,-3-3 0 0 0,0-1 0 0 0,1 3 0 0 0,6 5 0 0 0,4 4 0 0 0,2 2 0 0 0,1 1 0 0 0,0 0 0 0 0,-2-2 0 0 0,-4-4 0 0 0,-2-2 0 0 0,-2-2 0 0 0,-2-2 0 0 0,1 1 0 0 0,7 7 0 0 0,5 5 0 0 0,4 4 0 0 0,0 0 0 0 0,-1-1 0 0 0,-4-4 0 0 0,-2-2 0 0 0,-3-3 0 0 0,-4-4 0 0 0,-5-5 0 0 0,-5-5 0 0 0,-8-8 0 0 0,-7-7 0 0 0,-7-7 0 0 0,-6-6 0 0 0,-3-3 0 0 0,-3-3 0 0 0,-1-1 0 0 0,-2-2 0 0 0,0 0 0 0 0,0 0 0 0 0,-1-1 0 0 0,1 1 0 0 0,3 3 0 0 0,3 3 0 0 0,3 3 0 0 0,2 2 0 0 0,2 2 0 0 0,-1-1 0 0 0,-2-2 0 0 0,-2-2 0 0 0,-2-2 0 0 0,-2-2 0 0 0,-2-2 0 0 0,-2-2 0 0 0,0 0 0 0 0,-1-1 0 0 0,0 0 0 0 0,0 0 0 0 0,0 0 0 0 0,0 0 0 0 0,0 0 0 0 0,0 0 0 0 0,1 1 0 0 0,-1-1 0 0 0,-1-1 0 0 0,-3-3 0 0 0,-3-3 0 0 0,-3-3 0 0 0,-2-2 0 0 0,0 0 0 0 0,0 0 0 0 0,1 1 0 0 0,1 1 0 0 0,1 1 0 0 0,1 1 0 0 0,1 1 0 0 0,0 0 0 0 0,1 1 0 0 0,0 0 0 0 0,-1-1 0 0 0,1 1 0 0 0,0 0 0 0 0,0 0 0 0 0,0 0 0 0 0,0-1 0 0 0,-1 1 0 0 0,1 0 0 0 0,0 0 0 0 0,-1-1 0 0 0,1 1 0 0 0,0 0 0 0 0,0 0 0 0 0,3 3 0 0 0,0 0 0 0 0,3 3 0 0 0,1 1 0 0 0,4 4 0 0 0,1 1 0 0 0,2 2 0 0 0,2 2 0 0 0,1 1 0 0 0,-1-1 0 0 0,0 0 0 0 0,-2-2 0 0 0,-2-2 0 0 0,0 0 0 0 0,-2-2 0 0 0,0 0 0 0 0,-1-1 0 0 0,0 0 0 0 0,1 1 0 0 0,-1-1 0 0 0,1 0 0 0 0,-1 1 0 0 0,1 0 0 0 0,-1-1 0 0 0,1 1 0 0 0,-1-1 0 0 0,1 1 0 0 0,0 0 0 0 0,-1-1 0 0 0,1 1 0 0 0,0 0 0 0 0,-1-1 0 0 0,1 1 0 0 0,0 0 0 0 0,-1-1 0 0 0,1 1 0 0 0,-1-1 0 0 0,1 1 0 0 0,-2-2 0 0 0,1 1 0 0 0,-1-2 0 0 0,-1 1 0 0 0,-1-2 0 0 0,1 1 0 0 0,-1-1 0 0 0,0 0 0 0 0,1 1 0 0 0,-1-1 0 0 0,0 0 0 0 0,0 0 0 0 0,1 1 0 0 0,-2-2 0 0 0,-2-2 0 0 0,-2-2 0 0 0,-2-2 0 0 0,-2-2 0 0 0,-1-1 0 0 0,-2-2 0 0 0,-1-1 0 0 0,0 0 0 0 0,-1-1 0 0 0,0 0 0 0 0,-1-1 0 0 0,2 2 0 0 0,1 1 0 0 0,1 1 0 0 0,1 1 0 0 0,0 0 0 0 0,0 0 0 0 0,1 1 0 0 0,-1-1 0 0 0,-2-2 0 0 0,-5-5 0 0 0,-6-6 0 0 0,-12-12 0 0 0,-11-11 0 0 0,-10-10 0 0 0,-7-7 0 0 0,-1-1 0 0 0,3 3 0 0 0,5 5 0 0 0,6 5 0 0 0,4 6 0 0 0,4 3 0 0 0,3 3 0 0 0,1 0 0 0 0,0 2 0 0 0,-1-2 0 0 0,-2-2 0 0 0,-2-2 0 0 0,-1-1 0 0 0,-3-3 0 0 0,-1-1 0 0 0,-4-4 0 0 0,-5-6 0 0 0,-6-4 0 0 0,-5-6 0 0 0,-3-3 0 0 0,0 0 0 0 0,3 3 0 0 0,8 8 0 0 0,10 10 0 0 0,9 9 0 0 0,6 6 0 0 0,5 5 0 0 0,3 3 0 0 0,2 2 0 0 0,2 2 0 0 0,2 2 0 0 0,0 0 0 0 0,0 0 0 0 0,0 0 0 0 0,-2-2 0 0 0,-2-2 0 0 0,-4-4 0 0 0,-4-4 0 0 0,-3-3 0 0 0,-5-5 0 0 0,-2-2 0 0 0,-8-8 0 0 0,-12-12 0 0 0,-12-12 0 0 0,-11-11 0 0 0,-13-13 0 0 0,-11-11 0 0 0,-10-10 0 0 0,-6-6 0 0 0,-3-3 0 0 0,-1-1 0 0 0,-7-8 0 0 0,-43-41 0 0 0,-82-83 0 0 0,-67-67 0 0 0,-32-32 0 0 0,10 10 0 0 0,41 41 0 0 0,57 57 0 0 0,65 65 0 0 0,60 60 0 0 0,47 47 0 0 0,36 36 0 0 0,-36-36 0 0 0,-75-75 0 0 0,-76-76 0 0 0,-65-65 0 0 0,-30-30 0 0 0,14 14 0 0 0,38 38 0 0 0,48 48 0 0 0,48 48 0 0 0,44 44 0 0 0,36 36 0 0 0,28 28 0 0 0,20 20 0 0 0,12 12 0 0 0,8 8 0 0 0,3 3 0 0 0,0 0 0 0 0,-1-1 0 0 0,-4-4 0 0 0,-2-2 0 0 0,-2-2 0 0 0,-2-2 0 0 0,-3-3 0 0 0,-4-4 0 0 0,-2-2 0 0 0,-4-4 0 0 0,-3-3 0 0 0,-2-2 0 0 0,2 2 0 0 0,2 2 0 0 0,2 2 0 0 0,2 2 0 0 0,2 2 0 0 0,2 2 0 0 0,2 2 0 0 0,0 0 0 0 0,1 1 0 0 0,1 1 0 0 0,-1-1 0 0 0,-2-2 0 0 0,1 1 0 0 0,2 2 0 0 0,3 3 0 0 0,3 3 0 0 0,0 0 0 0 0,-1-1 0 0 0,-7-7 0 0 0,-7-7 0 0 0,-5-5 0 0 0,0 0 0 0 0,2 2 0 0 0,5 5 0 0 0,8 8 0 0 0,5 5 0 0 0,5 5 0 0 0,2 2 0 0 0,2 2 0 0 0,0 0 0 0 0,-1-1 0 0 0,-3-3 0 0 0,-1-1 0 0 0,2 2 0 0 0,1 1 0 0 0,5 5 0 0 0,4 4 0 0 0,3 3 0 0 0,4 4 0 0 0,1 1 0 0 0,-1-1 0 0 0,-1-1 0 0 0,-3-3 0 0 0,-3-3 0 0 0,-2-2 0 0 0,1 1 0 0 0,1 1 0 0 0,2 2 0 0 0,2 2 0 0 0,2 2 0 0 0,2 2 0 0 0,1 1 0 0 0,2 2 0 0 0,0 0 0 0 0,2 2 0 0 0,0 0 0 0 0,0 0 0 0 0,0 0 0 0 0,0 0 0 0 0,-1-1 0 0 0,1 1 0 0 0,0 0 0 0 0,0 0 0 0 0,0 0 0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3:33:06.795"/>
    </inkml:context>
    <inkml:brush xml:id="br0">
      <inkml:brushProperty name="width" value="0.35" units="cm"/>
      <inkml:brushProperty name="height" value="0.35" units="cm"/>
      <inkml:brushProperty name="color" value="#FFFFFF"/>
    </inkml:brush>
  </inkml:definitions>
  <inkml:trace contextRef="#ctx0" brushRef="#br0">1045 4097 16383 0 0,'2'2'0'0'0,"4"3"0"0"0,3 4 0 0 0,2 2 0 0 0,3 3 0 0 0,1 2 0 0 0,3 1 0 0 0,3 4 0 0 0,3 3 0 0 0,3 4 0 0 0,4 2 0 0 0,5 6 0 0 0,8 8 0 0 0,9 10 0 0 0,8 6 0 0 0,3 4 0 0 0,5 5 0 0 0,7 8 0 0 0,10 8 0 0 0,9 10 0 0 0,6 7 0 0 0,4 2 0 0 0,-4-3 0 0 0,-10-9 0 0 0,-10-12 0 0 0,-13-11 0 0 0,-10-12 0 0 0,-10-9 0 0 0,-7-6 0 0 0,-3-5 0 0 0,-1 0 0 0 0,1 2 0 0 0,8 7 0 0 0,14 14 0 0 0,21 20 0 0 0,22 24 0 0 0,21 19 0 0 0,6 7 0 0 0,-5-5 0 0 0,-16-15 0 0 0,-19-21 0 0 0,-22-21 0 0 0,-19-19 0 0 0,-16-15 0 0 0,13 11 0 0 0,39 40 0 0 0,55 55 0 0 0,58 58 0 0 0,43 43 0 0 0,7 8 0 0 0,-12-14 0 0 0,-29-27 0 0 0,-28-29 0 0 0,-19-19 0 0 0,-2-2 0 0 0,18 18 0 0 0,19 18 0 0 0,15 17 0 0 0,27 25 0 0 0,29 31 0 0 0,15 13 0 0 0,-18-17 0 0 0,-37-36 0 0 0,-42-44 0 0 0,-42-41 0 0 0,-34-33 0 0 0,-29-30 0 0 0,-23-23 0 0 0,-17-18 0 0 0,-14-12 0 0 0,44 43 0 0 0,94 93 0 0 0,99 101 0 0 0,72 71 0 0 0,23 22 0 0 0,-2-1 0 0 0,-38-37 0 0 0,-55-57 0 0 0,-61-59 0 0 0,-46-48 0 0 0,-28-27 0 0 0,-15-14 0 0 0,3 2 0 0 0,23 23 0 0 0,48 47 0 0 0,58 59 0 0 0,50 51 0 0 0,18 17 0 0 0,-18-18 0 0 0,-43-43 0 0 0,-52-52 0 0 0,-53-53 0 0 0,-44-45 0 0 0,-34-32 0 0 0,-21-22 0 0 0,-12-13 0 0 0,-5-4 0 0 0,1 1 0 0 0,3 3 0 0 0,5 6 0 0 0,5 3 0 0 0,1 2 0 0 0,0 1 0 0 0,-2-3 0 0 0,-3-4 0 0 0,-3-2 0 0 0,0 0 0 0 0,3 3 0 0 0,4 4 0 0 0,4 4 0 0 0,4 5 0 0 0,7 5 0 0 0,7 8 0 0 0,1 1 0 0 0,-6-5 0 0 0,-8-9 0 0 0,-11-12 0 0 0,-11-9 0 0 0,-9-10 0 0 0,-7-8 0 0 0,-7-5 0 0 0,-1-3 0 0 0,1 2 0 0 0,2 3 0 0 0,4 2 0 0 0,2 3 0 0 0,2 2 0 0 0,1 1 0 0 0,0 1 0 0 0,0-2 0 0 0,-3-2 0 0 0,-3-3 0 0 0,-2-2 0 0 0,-3-2 0 0 0,1-1 0 0 0,1 2 0 0 0,2 3 0 0 0,4 3 0 0 0,3 2 0 0 0,2 3 0 0 0,1 1 0 0 0,-1-1 0 0 0,-3-2 0 0 0,-2-3 0 0 0,-2-3 0 0 0,-3-1 0 0 0,0-1 0 0 0,-1-1 0 0 0,2 2 0 0 0,4 3 0 0 0,2 4 0 0 0,3 2 0 0 0,0-1 0 0 0,-2-1 0 0 0,-3-2 0 0 0,-1-2 0 0 0,-3-3 0 0 0,-2-2 0 0 0,-1-2 0 0 0,0 1 0 0 0,2 2 0 0 0,6 6 0 0 0,8 8 0 0 0,7 8 0 0 0,6 4 0 0 0,-1 1 0 0 0,-1-3 0 0 0,-6-5 0 0 0,-6-5 0 0 0,-3-4 0 0 0,1 1 0 0 0,6 6 0 0 0,7 7 0 0 0,7 7 0 0 0,4 3 0 0 0,-2 0 0 0 0,-3-5 0 0 0,-6-4 0 0 0,-5-7 0 0 0,-7-5 0 0 0,-4-5 0 0 0,-4-5 0 0 0,-4-3 0 0 0,-3-2 0 0 0,-1-2 0 0 0,-1-1 0 0 0,0 0 0 0 0,0-1 0 0 0,0 1 0 0 0,0 0 0 0 0,0 0 0 0 0,-1-1 0 0 0,-1 0 0 0 0,0-1 0 0 0,0-1 0 0 0,-1 1 0 0 0,1-1 0 0 0,-1 0 0 0 0,0 0 0 0 0,0 1 0 0 0,-1-2 0 0 0,-1-2 0 0 0,-2-1 0 0 0,-3-3 0 0 0,-1 0 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1"/>
    </inkml:context>
    <inkml:brush xml:id="br0">
      <inkml:brushProperty name="width" value="0.35" units="cm"/>
      <inkml:brushProperty name="height" value="0.35" units="cm"/>
      <inkml:brushProperty name="color" value="#FFFFFF"/>
    </inkml:brush>
  </inkml:definitions>
  <inkml:trace contextRef="#ctx0" brushRef="#br0">4207 9208 16383 0 0,'12'12'0'0'0,"20"20"0"0"0,25 25 0 0 0,28 29 0 0 0,28 26 0 0 0,21 23 0 0 0,14 13 0 0 0,3 3 0 0 0,-1-2 0 0 0,-9-8 0 0 0,-8-7 0 0 0,-8-10 0 0 0,-9-8 0 0 0,-7-6 0 0 0,-5-7 0 0 0,-2 0 0 0 0,2 0 0 0 0,5 6 0 0 0,7 7 0 0 0,24 24 0 0 0,33 33 0 0 0,30 30 0 0 0,18 18 0 0 0,9 9 0 0 0,-7-7 0 0 0,-21-21 0 0 0,-31-31 0 0 0,-19-19 0 0 0,5 6 0 0 0,43 41 0 0 0,69 70 0 0 0,86 87 0 0 0,63 62 0 0 0,51 51 0 0 0,26 25 0 0 0,-6-5 0 0 0,-44-44 0 0 0,-74-73 0 0 0,-82-83 0 0 0,-76-76 0 0 0,-60-61 0 0 0,-44-43 0 0 0,-28-27 0 0 0,-5-7 0 0 0,11 12 0 0 0,23 23 0 0 0,24 24 0 0 0,22 22 0 0 0,10 10 0 0 0,-10-9 0 0 0,-24-26 0 0 0,-30-29 0 0 0,-29-28 0 0 0,-23-24 0 0 0,-20-21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2"/>
    </inkml:context>
    <inkml:brush xml:id="br0">
      <inkml:brushProperty name="width" value="0.35" units="cm"/>
      <inkml:brushProperty name="height" value="0.35" units="cm"/>
      <inkml:brushProperty name="color" value="#FFFFFF"/>
    </inkml:brush>
  </inkml:definitions>
  <inkml:trace contextRef="#ctx0" brushRef="#br0">4493 7857 16383 0 0,'5'6'0'0'0,"10"8"0"0"0,12 14 0 0 0,18 16 0 0 0,18 19 0 0 0,17 18 0 0 0,22 21 0 0 0,26 25 0 0 0,27 29 0 0 0,32 31 0 0 0,19 19 0 0 0,10 9 0 0 0,33 35 0 0 0,50 49 0 0 0,45 45 0 0 0,3 2 0 0 0,-12-11 0 0 0,-21-20 0 0 0,-30-31 0 0 0,-30-30 0 0 0,30 30 0 0 0,47 46 0 0 0,30 32 0 0 0,20 19 0 0 0,-21-22 0 0 0,-43-41 0 0 0,-48-49 0 0 0,-48-48 0 0 0,-45-45 0 0 0,-23-23 0 0 0,9 9 0 0 0,41 41 0 0 0,57 57 0 0 0,62 62 0 0 0,48 48 0 0 0,42 41 0 0 0,50 51 0 0 0,33 34 0 0 0,-17-19 0 0 0,-61-60 0 0 0,-86-86 0 0 0,-92-91 0 0 0,-82-83 0 0 0,-64-64 0 0 0,-48-49 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3"/>
    </inkml:context>
    <inkml:brush xml:id="br0">
      <inkml:brushProperty name="width" value="0.35" units="cm"/>
      <inkml:brushProperty name="height" value="0.35" units="cm"/>
      <inkml:brushProperty name="color" value="#FFFFFF"/>
    </inkml:brush>
  </inkml:definitions>
  <inkml:trace contextRef="#ctx0" brushRef="#br0">5025 8390 16383 0 0,'-9'-9'0'0'0,"-15"-15"0"0"0,-18-18 0 0 0,-24-25 0 0 0,-22-20 0 0 0,-11-12 0 0 0,-4-4 0 0 0,3 2 0 0 0,5 7 0 0 0,13 11 0 0 0,13 14 0 0 0,14 14 0 0 0,11 12 0 0 0,11 9 0 0 0,7 9 0 0 0,6 5 0 0 0,3 3 0 0 0,-1-1 0 0 0,-2-2 0 0 0,-3-4 0 0 0,-6-5 0 0 0,-6-5 0 0 0,-2-4 0 0 0,-3-1 0 0 0,0-1 0 0 0,1 1 0 0 0,2 2 0 0 0,4 3 0 0 0,2 4 0 0 0,5 3 0 0 0,4 5 0 0 0,4 5 0 0 0,5 3 0 0 0,3 4 0 0 0,2 3 0 0 0,1 0 0 0 0,0 0 0 0 0,-2-3 0 0 0,-3-2 0 0 0,-3-2 0 0 0,-1-2 0 0 0,-1-2 0 0 0,-1 0 0 0 0,-1 0 0 0 0,2 1 0 0 0,4 3 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4"/>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4494 8796 16383 0 0,'1'10'0'0'0,"3"21"0"0"0,5 35 0 0 0,7 48 0 0 0,5 36 0 0 0,0 8 0 0 0,-1-15 0 0 0,-4-26 0 0 0,-5-29 0 0 0,-5-27 0 0 0,-3-23 0 0 0,-1-16 0 0 0,-3-10 0 0 0,1-7 0 0 0,-1-4 0 0 0,0 1 0 0 0,0-1 0 0 0,1 2 0 0 0,-1 0 0 0 0,1 2 0 0 0,0 0 0 0 0,0 1 0 0 0,0 0 0 0 0,0 1 0 0 0,0-1 0 0 0,0 0 0 0 0,0 1 0 0 0,0-1 0 0 0,0 0 0 0 0,0 0 0 0 0,0 0 0 0 0,0-3 0 0 0,1-8 0 0 0,2-19 0 0 0,2-38 0 0 0,2-40 0 0 0,2-44 0 0 0,-1-27 0 0 0,-1-3 0 0 0,-2 18 0 0 0,-3 29 0 0 0,-3 29 0 0 0,-2 27 0 0 0,-2 22 0 0 0,-1 16 0 0 0,0 10 0 0 0,-1 6 0 0 0,0 2 0 0 0,1 1 0 0 0,-1 0 0 0 0,1 0 0 0 0,0-4 0 0 0,1-7 0 0 0,1 0 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5"/>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4557 8448 16383 0 0,'0'0'0'0'0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4749 8688 16383 0 0,'15'15'0'0'0,"32"29"0"0"0,63 54 0 0 0,91 78 0 0 0,95 77 0 0 0,58 49 0 0 0,22 22 0 0 0,-4 6 0 0 0,-6 3 0 0 0,29 24 0 0 0,80 63 0 0 0,88 60 0 0 0,67 46 0 0 0,18 18 0 0 0,-56-40 0 0 0,-78-59 0 0 0,-96-76 0 0 0,-103-86 0 0 0,-101-87 0 0 0,-84-73 0 0 0,-58-53 0 0 0,-41-38 0 0 0,-22-21 0 0 0,-13-12 0 0 0,-5-4 0 0 0,-1-1 0 0 0,1 1 0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7"/>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9547 13595 16383 0 0,'-128'-102'0'0'0,"-154"-119"0"0"0,-95-73 0 0 0,-34-29 0 0 0,13-2 0 0 0,30 11 0 0 0,27 16 0 0 0,23 19 0 0 0,11 18 0 0 0,-10 4 0 0 0,6 20 0 0 0,24 26 0 0 0,34 31 0 0 0,49 35 0 0 0,52 37 0 0 0,47 32 0 0 0,36 20 0 0 0,23 14 0 0 0,16 10 0 0 0,10 8 0 0 0,7 7 0 0 0,4 5 0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8"/>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4618 9241 16383 0 0,'24'24'0'0'0,"50"50"0"0"0,53 53 0 0 0,45 45 0 0 0,24 24 0 0 0,11 11 0 0 0,-2-2 0 0 0,-6-6 0 0 0,-8-8 0 0 0,-13-13 0 0 0,-22-22 0 0 0,-27-27 0 0 0,-30-30 0 0 0,-25-25 0 0 0,-22-22 0 0 0,-14-14 0 0 0,-10-10 0 0 0,-3-3 0 0 0,-2-2 0 0 0,5 5 0 0 0,9 9 0 0 0,14 14 0 0 0,16 16 0 0 0,18 18 0 0 0,12 12 0 0 0,2 2 0 0 0,-8-8 0 0 0,-14-14 0 0 0,-14-14 0 0 0,-11-11 0 0 0,-8-8 0 0 0,-1-1 0 0 0,7 7 0 0 0,23 23 0 0 0,43 43 0 0 0,48 48 0 0 0,38 38 0 0 0,16 16 0 0 0,-9-9 0 0 0,-33-33 0 0 0,-41-41 0 0 0,-39-39 0 0 0,-33-33 0 0 0,-22-22 0 0 0,-15-15 0 0 0,-8-8 0 0 0,-4-4 0 0 0,-3-3 0 0 0,-1-1 0 0 0,-2-2 0 0 0,-1-1 0 0 0,-1-1 0 0 0,-2-2 0 0 0,0 0 0 0 0,-1-1 0 0 0,-1-1 0 0 0,0 0 0 0 0,0 0 0 0 0,-1-1 0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29"/>
    </inkml:context>
    <inkml:brush xml:id="br0">
      <inkml:brushProperty name="width" value="0.1" units="cm"/>
      <inkml:brushProperty name="height" value="0.1" units="cm"/>
      <inkml:brushProperty name="color" value="#FFFFFF"/>
    </inkml:brush>
  </inkml:definitions>
  <inkml:trace contextRef="#ctx0" brushRef="#br0">4874 9734 16383 0 0,'22'22'0'0'0,"27"27"0"0"0,24 24 0 0 0,18 18 0 0 0,9 9 0 0 0,-2-2 0 0 0,-9-9 0 0 0,-11-11 0 0 0,-11-11 0 0 0,-10-10 0 0 0,-8-8 0 0 0,-5-5 0 0 0,-4-4 0 0 0,-1 0 0 0 0,1-1 0 0 0,1 2 0 0 0,-1-1 0 0 0,-1-1 0 0 0,-4-4 0 0 0,-6-6 0 0 0,-5-5 0 0 0,-5-5 0 0 0,-4-4 0 0 0,-3-3 0 0 0,-2-2 0 0 0,-3-3 0 0 0,0 0 0 0 0,-2-2 0 0 0,0 0 0 0 0,-3-2 0 0 0,-2-4 0 0 0,-4-3 0 0 0,-3-3 0 0 0,-6-6 0 0 0,-11-11 0 0 0,-27-27 0 0 0,-50-50 0 0 0,-80-80 0 0 0,-83-83 0 0 0,-48-48 0 0 0,0 1 0 0 0,43 41 0 0 0,60 61 0 0 0,62 62 0 0 0,54 54 0 0 0,40 40 0 0 0,28 29 0 0 0,18 16 0 0 0,9 10 0 0 0,4 4 0 0 0,1 1 0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0"/>
    </inkml:context>
    <inkml:brush xml:id="br0">
      <inkml:brushProperty name="width" value="0.1" units="cm"/>
      <inkml:brushProperty name="height" value="0.1" units="cm"/>
      <inkml:brushProperty name="color" value="#FFFFFF"/>
    </inkml:brush>
  </inkml:definitions>
  <inkml:trace contextRef="#ctx0" brushRef="#br0">4265 8989 16383 0 0,'29'30'0'0'0,"33"31"0"0"0,22 24 0 0 0,12 11 0 0 0,3 2 0 0 0,-9-8 0 0 0,-14-14 0 0 0,-17-16 0 0 0,-14-15 0 0 0,-12-12 0 0 0,-9-9 0 0 0,-5-6 0 0 0,-4-2 0 0 0,0-1 0 0 0,1 0 0 0 0,1 3 0 0 0,6 4 0 0 0,5 6 0 0 0,9 10 0 0 0,18 17 0 0 0,21 21 0 0 0,17 17 0 0 0,13 13 0 0 0,3 2 0 0 0,-6-4 0 0 0,-12-13 0 0 0,-14-14 0 0 0,-13-13 0 0 0,-4-5 0 0 0,0 2 0 0 0,9 8 0 0 0,18 18 0 0 0,29 29 0 0 0,32 32 0 0 0,36 36 0 0 0,15 15 0 0 0,-1-2 0 0 0,-19-17 0 0 0,-28-29 0 0 0,-30-30 0 0 0,-27-27 0 0 0,-23-23 0 0 0,-18-18 0 0 0,-1-2 0 0 0,11 13 0 0 0,36 35 0 0 0,49 48 0 0 0,86 88 0 0 0,88 87 0 0 0,18 18 0 0 0,-26-27 0 0 0,-52-51 0 0 0,-56-56 0 0 0,-54-53 0 0 0,-45-46 0 0 0,-35-36 0 0 0,-24-23 0 0 0,-15-14 0 0 0,-6-8 0 0 0,-3-1 0 0 0,1-1 0 0 0,-1 0 0 0 0,-1-1 0 0 0,-3-2 0 0 0,-3-4 0 0 0,-3-3 0 0 0,-4-4 0 0 0,-2-3 0 0 0,-3-2 0 0 0,-2-1 0 0 0,0-1 0 0 0,-1-1 0 0 0,1 0 0 0 0,-1 1 0 0 0,1-1 0 0 0,-1 1 0 0 0,1 0 0 0 0,0 0 0 0 0,0 0 0 0 0,0 0 0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1"/>
    </inkml:context>
    <inkml:brush xml:id="br0">
      <inkml:brushProperty name="width" value="0.35" units="cm"/>
      <inkml:brushProperty name="height" value="0.35" units="cm"/>
      <inkml:brushProperty name="color" value="#FFFFFF"/>
    </inkml:brush>
  </inkml:definitions>
  <inkml:trace contextRef="#ctx0" brushRef="#br0">7118 11732 16383 0 0,'-59'-59'0'0'0,"-84"-83"0"0"0,-69-71 0 0 0,-28-27 0 0 0,10 10 0 0 0,33 33 0 0 0,38 39 0 0 0,31 29 0 0 0,21 23 0 0 0,13 11 0 0 0,10 11 0 0 0,10 10 0 0 0,11 11 0 0 0,10 10 0 0 0,7 8 0 0 0,6 4 0 0 0,3 4 0 0 0,0 0 0 0 0,-6-5 0 0 0,-3-5 0 0 0,0 1 0 0 0,4 4 0 0 0,5 5 0 0 0,6 6 0 0 0,5 5 0 0 0,7 7 0 0 0,5 5 0 0 0,4 5 0 0 0,3 1 0 0 0,1 3 0 0 0,2 0 0 0 0,0 1 0 0 0,-16-15 0 0 0,-18-20 0 0 0,-10-8 0 0 0,-2-4 0 0 0,1 2 0 0 0,3 3 0 0 0,2 3 0 0 0,4 2 0 0 0,1 2 0 0 0,3 3 0 0 0,2 2 0 0 0,4 4 0 0 0,5 5 0 0 0,4 4 0 0 0,4 5 0 0 0,5 3 0 0 0,2 3 0 0 0,3 4 0 0 0,2 1 0 0 0,2 1 0 0 0,0 1 0 0 0,0 1 0 0 0,1-1 0 0 0,-1 1 0 0 0,1-1 0 0 0,-1 0 0 0 0,0 0 0 0 0,1 1 0 0 0,2 2 0 0 0,2 2 0 0 0,3 3 0 0 0,2 3 0 0 0,6 4 0 0 0,11 13 0 0 0,21 19 0 0 0,16 17 0 0 0,31 31 0 0 0,65 66 0 0 0,103 101 0 0 0,103 104 0 0 0,79 79 0 0 0,9 9 0 0 0,-39-39 0 0 0,-65-65 0 0 0,-75-75 0 0 0,-73-73 0 0 0,-63-63 0 0 0,-48-48 0 0 0,-34-34 0 0 0,-21-21 0 0 0,-11-11 0 0 0,-4-3 0 0 0,0-2 0 0 0,0 1 0 0 0,1 1 0 0 0,3 3 0 0 0,1 1 0 0 0,5 5 0 0 0,4 4 0 0 0,4 4 0 0 0,5 5 0 0 0,2 2 0 0 0,-1-1 0 0 0,-3-3 0 0 0,-7-6 0 0 0,-6-8 0 0 0,-6-5 0 0 0,-6-5 0 0 0,-1-3 0 0 0,0 1 0 0 0,6 6 0 0 0,11 12 0 0 0,26 24 0 0 0,25 26 0 0 0,11 11 0 0 0,-2-1 0 0 0,-10-12 0 0 0,-14-13 0 0 0,-16-16 0 0 0,-14-14 0 0 0,-12-11 0 0 0,-4-6 0 0 0,1 2 0 0 0,7 7 0 0 0,13 14 0 0 0,25 23 0 0 0,26 28 0 0 0,19 17 0 0 0,4 5 0 0 0,-9-9 0 0 0,-18-17 0 0 0,-18-20 0 0 0,-20-19 0 0 0,-16-16 0 0 0,-12-12 0 0 0,-10-9 0 0 0,-4-6 0 0 0,-3-2 0 0 0,-1-1 0 0 0,1 2 0 0 0,3 1 0 0 0,1 2 0 0 0,2 2 0 0 0,0 0 0 0 0,0 1 0 0 0,-1-3 0 0 0,-2-1 0 0 0,-2-2 0 0 0,-1-1 0 0 0,-1-1 0 0 0,0 0 0 0 0,0 1 0 0 0,0-1 0 0 0,0-1 0 0 0,-1 0 0 0 0,1 1 0 0 0,0 0 0 0 0,0 0 0 0 0,0 0 0 0 0,0 0 0 0 0,2 2 0 0 0,3 3 0 0 0,5 5 0 0 0,6 6 0 0 0,4 4 0 0 0,3 3 0 0 0,0 1 0 0 0,0-2 0 0 0,-4-3 0 0 0,-4-4 0 0 0,-2-2 0 0 0,-3-3 0 0 0,-1-1 0 0 0,-1-1 0 0 0,-1-1 0 0 0,0 0 0 0 0,-2-2 0 0 0,1 1 0 0 0,0 0 0 0 0,7 7 0 0 0,6 6 0 0 0,5 5 0 0 0,2 2 0 0 0,-1-1 0 0 0,-3-3 0 0 0,-4-4 0 0 0,-4-4 0 0 0,-4-4 0 0 0,-4-3 0 0 0,-1-3 0 0 0,-2-1 0 0 0,-1-1 0 0 0,-1-1 0 0 0,-1 0 0 0 0,1-1 0 0 0,-1 0 0 0 0,0 0 0 0 0,0 0 0 0 0,1 1 0 0 0,0 1 0 0 0,1-1 0 0 0,0 1 0 0 0,0 0 0 0 0,0 1 0 0 0,1-1 0 0 0,-1 0 0 0 0,0 0 0 0 0,0 0 0 0 0,0 0 0 0 0,0 1 0 0 0,1-1 0 0 0,-1 0 0 0 0,0 0 0 0 0,0 0 0 0 0,0 0 0 0 0,0 0 0 0 0,0 0 0 0 0,0 0 0 0 0,0 0 0 0 0,-1-1 0 0 0,-1 0 0 0 0,1-1 0 0 0,-1 0 0 0 0,0 0 0 0 0,0 0 0 0 0,0 0 0 0 0,1 1 0 0 0,-1-1 0 0 0,1 1 0 0 0,0 1 0 0 0,1-1 0 0 0,-2-1 0 0 0,1 1 0 0 0,-1 0 0 0 0,0-1 0 0 0,0-1 0 0 0,0 1 0 0 0,0 0 0 0 0,0 0 0 0 0,0 0 0 0 0,0 0 0 0 0,-2-1 0 0 0,1-1 0 0 0,-2 0 0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2"/>
    </inkml:context>
    <inkml:brush xml:id="br0">
      <inkml:brushProperty name="width" value="0.35" units="cm"/>
      <inkml:brushProperty name="height" value="0.35" units="cm"/>
      <inkml:brushProperty name="color" value="#FFFFFF"/>
    </inkml:brush>
  </inkml:definitions>
  <inkml:trace contextRef="#ctx0" brushRef="#br0">4346 8755 16383 0 0,'3'3'0'0'0,"5"5"0"0"0,6 6 0 0 0,5 5 0 0 0,5 5 0 0 0,5 5 0 0 0,5 6 0 0 0,11 9 0 0 0,16 17 0 0 0,22 22 0 0 0,19 19 0 0 0,29 30 0 0 0,48 46 0 0 0,57 58 0 0 0,60 60 0 0 0,36 36 0 0 0,-5-5 0 0 0,-39-39 0 0 0,-56-56 0 0 0,-59-58 0 0 0,-51-53 0 0 0,-41-40 0 0 0,-30-30 0 0 0,-18-18 0 0 0,-12-12 0 0 0,-6-6 0 0 0,20 20 0 0 0,33 33 0 0 0,40 40 0 0 0,33 33 0 0 0,23 23 0 0 0,9 9 0 0 0,0 1 0 0 0,-7-9 0 0 0,4 5 0 0 0,1 1 0 0 0,-4-3 0 0 0,1-1 0 0 0,-6-5 0 0 0,5 5 0 0 0,2 2 0 0 0,4 4 0 0 0,-1-1 0 0 0,-9-9 0 0 0,-14-14 0 0 0,-13-13 0 0 0,-17-17 0 0 0,-18-17 0 0 0,-17-19 0 0 0,-19-18 0 0 0,-16-16 0 0 0,-13-13 0 0 0,-9-9 0 0 0,-7-7 0 0 0,-3-3 0 0 0,-2-2 0 0 0,0 0 0 0 0,1 1 0 0 0,1 1 0 0 0,1 1 0 0 0,3 3 0 0 0,6 6 0 0 0,10 10 0 0 0,15 15 0 0 0,16 16 0 0 0,6 6 0 0 0,-2-1 0 0 0,-9-11 0 0 0,-13-12 0 0 0,-13-13 0 0 0,-12-11 0 0 0,-8-10 0 0 0,-6-5 0 0 0,-4-4 0 0 0,-3-3 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3"/>
    </inkml:context>
    <inkml:brush xml:id="br0">
      <inkml:brushProperty name="width" value="0.35" units="cm"/>
      <inkml:brushProperty name="height" value="0.35" units="cm"/>
      <inkml:brushProperty name="color" value="#FFFFFF"/>
    </inkml:brush>
  </inkml:definitions>
  <inkml:trace contextRef="#ctx0" brushRef="#br0">4555 8712 16383 0 0,'5'5'0'0'0,"8"8"0"0"0,4 4 0 0 0,4 4 0 0 0,1 1 0 0 0,0 0 0 0 0,-4-4 0 0 0,-4-4 0 0 0,-4-4 0 0 0,-2-2 0 0 0,0 0 0 0 0,1 1 0 0 0,3 3 0 0 0,10 10 0 0 0,10 10 0 0 0,14 14 0 0 0,18 18 0 0 0,16 16 0 0 0,16 16 0 0 0,10 10 0 0 0,6 6 0 0 0,6 6 0 0 0,2 1 0 0 0,-6-4 0 0 0,-8-9 0 0 0,-15-15 0 0 0,-13-13 0 0 0,-12-12 0 0 0,-10-10 0 0 0,-5-5 0 0 0,-3-3 0 0 0,-1-1 0 0 0,-2-2 0 0 0,-6-6 0 0 0,-5-5 0 0 0,-7-7 0 0 0,2 2 0 0 0,9 9 0 0 0,16 16 0 0 0,22 22 0 0 0,26 26 0 0 0,27 27 0 0 0,26 26 0 0 0,18 18 0 0 0,3 3 0 0 0,-7-7 0 0 0,-15-15 0 0 0,-15-15 0 0 0,-17-17 0 0 0,-18-18 0 0 0,-15-15 0 0 0,-11-12 0 0 0,-9-7 0 0 0,-4-5 0 0 0,2 2 0 0 0,2 2 0 0 0,6 6 0 0 0,3 3 0 0 0,4 4 0 0 0,1 1 0 0 0,-1-1 0 0 0,-3-3 0 0 0,-3-3 0 0 0,-4-4 0 0 0,-5-5 0 0 0,-7-7 0 0 0,-6-6 0 0 0,2 2 0 0 0,7 7 0 0 0,9 9 0 0 0,10 10 0 0 0,9 9 0 0 0,5 5 0 0 0,-7-7 0 0 0,-10-10 0 0 0,-12-12 0 0 0,-11-11 0 0 0,-8-8 0 0 0,-7-7 0 0 0,-2-2 0 0 0,-1-1 0 0 0,0 0 0 0 0,-1-1 0 0 0,-3-3 0 0 0,-1-1 0 0 0,-4-4 0 0 0,-2-2 0 0 0,-6-6 0 0 0,-3-3 0 0 0,-4-4 0 0 0,-2-2 0 0 0,0 0 0 0 0,2 2 0 0 0,8 8 0 0 0,11 11 0 0 0,14 14 0 0 0,12 12 0 0 0,6 6 0 0 0,1 1 0 0 0,-1-1 0 0 0,-5-5 0 0 0,-7-7 0 0 0,-7-7 0 0 0,-5-5 0 0 0,-6-6 0 0 0,-2-2 0 0 0,-3-3 0 0 0,-2-2 0 0 0,-4-4 0 0 0,-5-5 0 0 0,-3-3 0 0 0,-4-4 0 0 0,-4-4 0 0 0,-3-3 0 0 0,-1-1 0 0 0,-1-1 0 0 0,-1-1 0 0 0,1 1 0 0 0,-1-1 0 0 0,0 0 0 0 0,1 1 0 0 0,0 0 0 0 0,0 0 0 0 0,0 0 0 0 0,0 0 0 0 0,0 0 0 0 0,0 0 0 0 0,0 0 0 0 0,0 0 0 0 0,0 0 0 0 0,0 0 0 0 0,0 0 0 0 0,1 0 0 0 0,-1 1 0 0 0,0-1 0 0 0,0 0 0 0 0,0 0 0 0 0,0 0 0 0 0,0 0 0 0 0,0 0 0 0 0,0 0 0 0 0,0 0 0 0 0,0 0 0 0 0,0 0 0 0 0,0 0 0 0 0,0 0 0 0 0,0 0 0 0 0,0 0 0 0 0,0 0 0 0 0,0 0 0 0 0,0 0 0 0 0,-1-1 0 0 0,-1-1 0 0 0,-3-3 0 0 0,-4-4 0 0 0,-9-9 0 0 0,-11-11 0 0 0,-24-24 0 0 0,-71-71 0 0 0,-143-143 0 0 0,-172-172 0 0 0,-148-148 0 0 0,-93-93 0 0 0,-9-9 0 0 0,73 73 0 0 0,115 115 0 0 0,130 130 0 0 0,116 116 0 0 0,92 92 0 0 0,61 61 0 0 0,36 36 0 0 0,18 18 0 0 0,6 6 0 0 0,0 0 0 0 0,-2-2 0 0 0,-5-5 0 0 0,-6-6 0 0 0,-6-6 0 0 0,-5-5 0 0 0,-6-7 0 0 0,-6-4 0 0 0,0-1 0 0 0,3 3 0 0 0,7 7 0 0 0,6 6 0 0 0,8 8 0 0 0,5 5 0 0 0,4 4 0 0 0,5 5 0 0 0,2 2 0 0 0,1 1 0 0 0,-1-1 0 0 0,-3-3 0 0 0,-4-4 0 0 0,-2-2 0 0 0,-2-2 0 0 0,0 0 0 0 0,-1-1 0 0 0,2 2 0 0 0,4 4 0 0 0,5 5 0 0 0,5 5 0 0 0,4 4 0 0 0,2 2 0 0 0,-1-1 0 0 0,1 1 0 0 0,0 0 0 0 0,1 1 0 0 0,1 1 0 0 0,0 0 0 0 0,0 0 0 0 0,-1-1 0 0 0,-4-4 0 0 0,-2-2 0 0 0,-2-2 0 0 0,1 1 0 0 0,3 3 0 0 0,3 3 0 0 0,5 5 0 0 0,4 4 0 0 0,5 5 0 0 0,2 2 0 0 0,2 2 0 0 0,1 1 0 0 0,-1-1 0 0 0,-4-4 0 0 0,-2-2 0 0 0,-2-2 0 0 0,0 0 0 0 0,2 2 0 0 0,1 1 0 0 0,3 3 0 0 0,1 1 0 0 0,1 1 0 0 0,0 0 0 0 0,-1-1 0 0 0,-3-3 0 0 0,-3-3 0 0 0,-3-3 0 0 0,1 1 0 0 0,1 1 0 0 0,4 4 0 0 0,2 2 0 0 0,3 3 0 0 0,3 3 0 0 0,3 3 0 0 0,1 1 0 0 0,3 3 0 0 0,0 0 0 0 0,2 2 0 0 0,0 0 0 0 0,-1-1 0 0 0,1 1 0 0 0,-2-2 0 0 0,0 0 0 0 0,0 0 0 0 0,-1-1 0 0 0,-1-1 0 0 0,0 0 0 0 0,1 1 0 0 0,-1-1 0 0 0,1 1 0 0 0,0 0 0 0 0,-1-1 0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4"/>
    </inkml:context>
    <inkml:brush xml:id="br0">
      <inkml:brushProperty name="width" value="0.35" units="cm"/>
      <inkml:brushProperty name="height" value="0.35" units="cm"/>
      <inkml:brushProperty name="color" value="#FFFFFF"/>
    </inkml:brush>
  </inkml:definitions>
  <inkml:trace contextRef="#ctx0" brushRef="#br0">4356 8311 16383 0 0,'7'6'0'0'0,"12"14"0"0"0,12 11 0 0 0,8 8 0 0 0,7 7 0 0 0,4 4 0 0 0,3 3 0 0 0,0-1 0 0 0,-2 0 0 0 0,-2-3 0 0 0,-5-6 0 0 0,-6-4 0 0 0,-4-6 0 0 0,-4-2 0 0 0,0-1 0 0 0,0 0 0 0 0,0 0 0 0 0,1 1 0 0 0,1 1 0 0 0,0 0 0 0 0,1 1 0 0 0,1 1 0 0 0,-1-1 0 0 0,1 1 0 0 0,-1-1 0 0 0,-2-2 0 0 0,-2-2 0 0 0,-1-1 0 0 0,-2-2 0 0 0,-1-1 0 0 0,0 0 0 0 0,-1-1 0 0 0,0 0 0 0 0,0 0 0 0 0,1 1 0 0 0,3 3 0 0 0,2 2 0 0 0,6 6 0 0 0,7 6 0 0 0,14 15 0 0 0,20 21 0 0 0,27 26 0 0 0,48 48 0 0 0,47 47 0 0 0,36 36 0 0 0,11 10 0 0 0,-18-16 0 0 0,-32-33 0 0 0,-36-36 0 0 0,-36-36 0 0 0,-31-32 0 0 0,-25-24 0 0 0,-20-19 0 0 0,-15-16 0 0 0,-6-6 0 0 0,5 5 0 0 0,14 14 0 0 0,18 18 0 0 0,23 23 0 0 0,22 22 0 0 0,19 19 0 0 0,11 11 0 0 0,4 4 0 0 0,-2-2 0 0 0,-5-5 0 0 0,-12-12 0 0 0,-17-17 0 0 0,-17-17 0 0 0,-17-17 0 0 0,-15-15 0 0 0,-12-13 0 0 0,-9-7 0 0 0,-4-5 0 0 0,-2-2 0 0 0,-1-1 0 0 0,1 1 0 0 0,1 1 0 0 0,1 1 0 0 0,3 3 0 0 0,4 4 0 0 0,3 3 0 0 0,1 1 0 0 0,0 0 0 0 0,-3-3 0 0 0,-2-3 0 0 0,-3-1 0 0 0,0-1 0 0 0,1 1 0 0 0,2 2 0 0 0,4 4 0 0 0,5 5 0 0 0,11 11 0 0 0,11 11 0 0 0,10 10 0 0 0,11 11 0 0 0,10 10 0 0 0,3 3 0 0 0,-2-2 0 0 0,-6-6 0 0 0,-9-10 0 0 0,-14-12 0 0 0,-12-13 0 0 0,-12-12 0 0 0,-7-8 0 0 0,-5-3 0 0 0,-2-3 0 0 0,-1-1 0 0 0,1 0 0 0 0,-1 1 0 0 0,1 0 0 0 0,1 1 0 0 0,-1-1 0 0 0,-2-2 0 0 0,-3-3 0 0 0,-2-2 0 0 0,-4-4 0 0 0,-5-5 0 0 0,-3-3 0 0 0,-5-5 0 0 0,-2-2 0 0 0,-4-4 0 0 0,0-1 0 0 0,-2-1 0 0 0,-1 0 0 0 0,0-1 0 0 0,1 1 0 0 0,-1-1 0 0 0,0 0 0 0 0,0 0 0 0 0,0-1 0 0 0,0 2 0 0 0,1 0 0 0 0,2 2 0 0 0,0 0 0 0 0,2 2 0 0 0,4 4 0 0 0,5 5 0 0 0,4 4 0 0 0,4 3 0 0 0,-1 1 0 0 0,-2-3 0 0 0,-2-2 0 0 0,-3-3 0 0 0,-3-3 0 0 0,-3-3 0 0 0,-2-2 0 0 0,-1-1 0 0 0,-1-1 0 0 0,0-1 0 0 0,-1 1 0 0 0,1-1 0 0 0,-1 1 0 0 0,1 0 0 0 0,0 0 0 0 0,-1-1 0 0 0,1 1 0 0 0,-1-1 0 0 0,-1-1 0 0 0,0 0 0 0 0,0-1 0 0 0,-1 1 0 0 0,1 0 0 0 0,0 0 0 0 0,-1-1 0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5"/>
    </inkml:context>
    <inkml:brush xml:id="br0">
      <inkml:brushProperty name="width" value="0.35" units="cm"/>
      <inkml:brushProperty name="height" value="0.35" units="cm"/>
      <inkml:brushProperty name="color" value="#FFFFFF"/>
    </inkml:brush>
  </inkml:definitions>
  <inkml:trace contextRef="#ctx0" brushRef="#br0">4822 8598 16383 0 0,'11'11'0'0'0,"18"18"0"0"0,18 18 0 0 0,14 14 0 0 0,12 11 0 0 0,12 14 0 0 0,20 18 0 0 0,19 20 0 0 0,17 18 0 0 0,13 11 0 0 0,0 2 0 0 0,-8-10 0 0 0,-19-18 0 0 0,-24-23 0 0 0,-23-24 0 0 0,-20-20 0 0 0,-15-15 0 0 0,-10-11 0 0 0,-6-4 0 0 0,-3-4 0 0 0,0 0 0 0 0,1 1 0 0 0,1 1 0 0 0,2 2 0 0 0,2 2 0 0 0,2 1 0 0 0,0 1 0 0 0,0 1 0 0 0,-1-2 0 0 0,-1-2 0 0 0,-3-2 0 0 0,-2-1 0 0 0,-1-3 0 0 0,-1 1 0 0 0,1 0 0 0 0,1 0 0 0 0,0 2 0 0 0,2 0 0 0 0,1 3 0 0 0,5 4 0 0 0,6 5 0 0 0,8 9 0 0 0,11 12 0 0 0,11 10 0 0 0,13 12 0 0 0,10 11 0 0 0,6 6 0 0 0,-1-1 0 0 0,-11-10 0 0 0,-15-16 0 0 0,-17-17 0 0 0,-11-12 0 0 0,-5-4 0 0 0,4 4 0 0 0,12 12 0 0 0,17 18 0 0 0,25 24 0 0 0,28 28 0 0 0,28 28 0 0 0,42 42 0 0 0,39 38 0 0 0,10 12 0 0 0,-15-16 0 0 0,-32-32 0 0 0,-39-39 0 0 0,-35-36 0 0 0,-29-28 0 0 0,-23-22 0 0 0,-14-15 0 0 0,-8-8 0 0 0,-4-5 0 0 0,1 2 0 0 0,7 8 0 0 0,11 10 0 0 0,9 9 0 0 0,3 3 0 0 0,-3-3 0 0 0,-8-8 0 0 0,-9-10 0 0 0,-10-9 0 0 0,-9-8 0 0 0,-5-6 0 0 0,-5-5 0 0 0,-3-4 0 0 0,-3-2 0 0 0,-2-1 0 0 0,0-1 0 0 0,1 0 0 0 0,0 1 0 0 0,3 4 0 0 0,6 4 0 0 0,4 6 0 0 0,4 3 0 0 0,2 2 0 0 0,4 3 0 0 0,1 2 0 0 0,-1 0 0 0 0,-2-3 0 0 0,-4-5 0 0 0,-5-4 0 0 0,-4-3 0 0 0,-2-3 0 0 0,-2-2 0 0 0,0-1 0 0 0,-1 1 0 0 0,1 0 0 0 0,-1-2 0 0 0,-3-2 0 0 0,-2-2 0 0 0,-2-1 0 0 0,-1-2 0 0 0,0-1 0 0 0,-1 0 0 0 0,1 2 0 0 0,4 3 0 0 0,5 5 0 0 0,10 9 0 0 0,9 11 0 0 0,5 3 0 0 0,-2-1 0 0 0,-4-4 0 0 0,-6-6 0 0 0,-8-7 0 0 0,-6-7 0 0 0,-5-5 0 0 0,-4-5 0 0 0,-5-3 0 0 0,-1-3 0 0 0,-2-1 0 0 0,-1 0 0 0 0,0-1 0 0 0,0 0 0 0 0,1 0 0 0 0,-1 1 0 0 0,1 0 0 0 0,0 0 0 0 0,0 0 0 0 0,0 0 0 0 0,0-1 0 0 0,-1 0 0 0 0,-1 0 0 0 0,0-1 0 0 0,0 0 0 0 0,-5-5 0 0 0,-14-14 0 0 0,-17-18 0 0 0,-29-28 0 0 0,-27-27 0 0 0,-23-22 0 0 0,-19-21 0 0 0,-16-15 0 0 0,-20-20 0 0 0,-20-20 0 0 0,-27-26 0 0 0,-26-27 0 0 0,-25-25 0 0 0,-14-14 0 0 0,4 4 0 0 0,23 22 0 0 0,33 35 0 0 0,38 37 0 0 0,34 33 0 0 0,28 29 0 0 0,20 20 0 0 0,17 18 0 0 0,14 13 0 0 0,11 11 0 0 0,9 8 0 0 0,3 5 0 0 0,-2-3 0 0 0,-8-8 0 0 0,-3-4 0 0 0,-9-7 0 0 0,-17-19 0 0 0,-28-26 0 0 0,-22-24 0 0 0,-10-8 0 0 0,3 2 0 0 0,14 14 0 0 0,18 17 0 0 0,14 15 0 0 0,9 10 0 0 0,5 4 0 0 0,0 0 0 0 0,-2-3 0 0 0,-5-3 0 0 0,-1-2 0 0 0,-1-1 0 0 0,5 5 0 0 0,6 6 0 0 0,8 8 0 0 0,6 6 0 0 0,4 4 0 0 0,6 6 0 0 0,5 5 0 0 0,6 5 0 0 0,3 5 0 0 0,3 2 0 0 0,2 2 0 0 0,2 2 0 0 0,2 2 0 0 0,2 1 0 0 0,-2 0 0 0 0,-2-3 0 0 0,-4-5 0 0 0,-5-4 0 0 0,-7-6 0 0 0,-7-9 0 0 0,-10-8 0 0 0,-5-6 0 0 0,1 1 0 0 0,5 5 0 0 0,10 9 0 0 0,7 8 0 0 0,7 7 0 0 0,4 4 0 0 0,3 3 0 0 0,1 2 0 0 0,1 0 0 0 0,-1-2 0 0 0,-1 0 0 0 0,-2-1 0 0 0,-1-2 0 0 0,0-1 0 0 0,0 2 0 0 0,2 1 0 0 0,2 2 0 0 0,3 3 0 0 0,4 3 0 0 0,2 3 0 0 0,2 2 0 0 0,1 2 0 0 0,2 0 0 0 0,-1 1 0 0 0,1-1 0 0 0,-1 0 0 0 0,-1 0 0 0 0,0-1 0 0 0,0 0 0 0 0,0-1 0 0 0,-1 1 0 0 0,1 0 0 0 0,0-1 0 0 0,-1 1 0 0 0,1 0 0 0 0,1 1 0 0 0,0 0 0 0 0,0-1 0 0 0,-1 1 0 0 0,0-1 0 0 0,-1-1 0 0 0,-1-2 0 0 0,0 2 0 0 0,1 0 0 0 0,0 0 0 0 0,1 1 0 0 0,2 2 0 0 0,2 1 0 0 0,0 2 0 0 0,2 0 0 0 0,-1 1 0 0 0,1-1 0 0 0,-1 0 0 0 0,-1-1 0 0 0,-1 0 0 0 0,1-1 0 0 0,-2 0 0 0 0,2 0 0 0 0,-1 1 0 0 0,2 1 0 0 0,2 1 0 0 0,0 2 0 0 0,3 2 0 0 0,2 1 0 0 0,1 2 0 0 0,1 2 0 0 0,1-1 0 0 0,0 2 0 0 0,0-1 0 0 0,1 1 0 0 0,0 0 0 0 0,1 1 0 0 0,1 0 0 0 0,0 1 0 0 0,0 0 0 0 0,0 1 0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6"/>
    </inkml:context>
    <inkml:brush xml:id="br0">
      <inkml:brushProperty name="width" value="0.35" units="cm"/>
      <inkml:brushProperty name="height" value="0.35" units="cm"/>
      <inkml:brushProperty name="color" value="#FFFFFF"/>
    </inkml:brush>
  </inkml:definitions>
  <inkml:trace contextRef="#ctx0" brushRef="#br0">4348 9595 16383 0 0,'5'6'0'0'0,"7"6"0"0"0,8 8 0 0 0,7 7 0 0 0,7 7 0 0 0,12 12 0 0 0,13 13 0 0 0,19 19 0 0 0,27 27 0 0 0,44 44 0 0 0,48 48 0 0 0,29 29 0 0 0,2 2 0 0 0,-20-20 0 0 0,-26-26 0 0 0,-27-28 0 0 0,-29-27 0 0 0,-22-23 0 0 0,-11-11 0 0 0,-3-4 0 0 0,3 5 0 0 0,7 5 0 0 0,2 4 0 0 0,-4-6 0 0 0,-11-9 0 0 0,-12-13 0 0 0,-11-11 0 0 0,-4-4 0 0 0,1 0 0 0 0,13 15 0 0 0,21 20 0 0 0,21 21 0 0 0,20 19 0 0 0,10 12 0 0 0,5 4 0 0 0,-4-5 0 0 0,-18-16 0 0 0,-19-20 0 0 0,-22-22 0 0 0,-20-20 0 0 0,-16-16 0 0 0,-14-14 0 0 0,-10-10 0 0 0,-9-9 0 0 0,-5-6 0 0 0,-6-4 0 0 0,14 12 0 0 0,21 23 0 0 0,25 24 0 0 0,24 24 0 0 0,17 17 0 0 0,7 7 0 0 0,-2-2 0 0 0,-7-8 0 0 0,-11-9 0 0 0,-6-7 0 0 0,-7-7 0 0 0,-9-9 0 0 0,-9-10 0 0 0,-11-9 0 0 0,-8-9 0 0 0,-7-7 0 0 0,-6-6 0 0 0,-2-2 0 0 0,-4-5 0 0 0,-4-2 0 0 0,-2-3 0 0 0,-3-3 0 0 0,-3-3 0 0 0,-3-3 0 0 0,-3-3 0 0 0,-2-2 0 0 0,-1-2 0 0 0,-2-1 0 0 0,-1 0 0 0 0,-2-3 0 0 0,-3-3 0 0 0,-6-6 0 0 0,-7-7 0 0 0,-15-15 0 0 0,-20-20 0 0 0,-33-33 0 0 0,-37-38 0 0 0,-27-25 0 0 0,-8-9 0 0 0,4 4 0 0 0,3 3 0 0 0,-97-98 0 0 0,-137-136 0 0 0,-78-78 0 0 0,18 19 0 0 0,64 63 0 0 0,71 71 0 0 0,66 66 0 0 0,53 52 0 0 0,34 36 0 0 0,19 18 0 0 0,-6-6 0 0 0,-23-23 0 0 0,-24-25 0 0 0,-12-10 0 0 0,6 5 0 0 0,16 16 0 0 0,18 18 0 0 0,20 20 0 0 0,18 18 0 0 0,13 13 0 0 0,14 14 0 0 0,14 14 0 0 0,15 15 0 0 0,12 12 0 0 0,12 12 0 0 0,11 11 0 0 0,8 8 0 0 0,7 7 0 0 0,6 6 0 0 0,3 3 0 0 0,2 2 0 0 0,1 1 0 0 0,2 2 0 0 0,1 1 0 0 0,2 2 0 0 0,5 5 0 0 0,6 6 0 0 0,9 9 0 0 0,20 19 0 0 0,27 29 0 0 0,37 36 0 0 0,38 38 0 0 0,45 45 0 0 0,55 55 0 0 0,60 60 0 0 0,79 79 0 0 0,96 96 0 0 0,56 56 0 0 0,15 15 0 0 0,-34-34 0 0 0,-62-62 0 0 0,-79-79 0 0 0,-79-79 0 0 0,-77-77 0 0 0,-67-67 0 0 0,-54-55 0 0 0,-41-40 0 0 0,-29-28 0 0 0,-18-19 0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7"/>
    </inkml:context>
    <inkml:brush xml:id="br0">
      <inkml:brushProperty name="width" value="0.35" units="cm"/>
      <inkml:brushProperty name="height" value="0.35" units="cm"/>
      <inkml:brushProperty name="color" value="#FFFFFF"/>
    </inkml:brush>
  </inkml:definitions>
  <inkml:trace contextRef="#ctx0" brushRef="#br0">4386 9287 16383 0 0,'17'17'0'0'0,"30"30"0"0"0,34 34 0 0 0,32 32 0 0 0,21 20 0 0 0,11 13 0 0 0,3 2 0 0 0,-5-5 0 0 0,-11-11 0 0 0,-7-7 0 0 0,-5-5 0 0 0,-6-7 0 0 0,-9-8 0 0 0,-12-11 0 0 0,-12-13 0 0 0,-14-14 0 0 0,-11-11 0 0 0,-9-9 0 0 0,-1-1 0 0 0,2 2 0 0 0,2 2 0 0 0,0 0 0 0 0,-2-2 0 0 0,1 1 0 0 0,0 0 0 0 0,1 0 0 0 0,0 2 0 0 0,0-1 0 0 0,0 0 0 0 0,-3-3 0 0 0,-1-2 0 0 0,-3-2 0 0 0,-2-1 0 0 0,-1-2 0 0 0,0-1 0 0 0,-2-1 0 0 0,-2-1 0 0 0,-3-4 0 0 0,-2-2 0 0 0,-2-2 0 0 0,-1-1 0 0 0,0 0 0 0 0,0 0 0 0 0,0 0 0 0 0,1 1 0 0 0,0 0 0 0 0,1 1 0 0 0,1 1 0 0 0,0 0 0 0 0,1 1 0 0 0,4 4 0 0 0,5 5 0 0 0,8 8 0 0 0,12 12 0 0 0,19 18 0 0 0,21 23 0 0 0,22 21 0 0 0,12 11 0 0 0,4 6 0 0 0,-1-2 0 0 0,-4-4 0 0 0,2 2 0 0 0,8 8 0 0 0,26 26 0 0 0,45 44 0 0 0,45 46 0 0 0,26 27 0 0 0,-6-7 0 0 0,-32-32 0 0 0,-45-46 0 0 0,-51-49 0 0 0,-45-46 0 0 0,-37-37 0 0 0,-28-28 0 0 0,-20-20 0 0 0,-13-13 0 0 0,-7-7 0 0 0,-3-3 0 0 0,-6-6 0 0 0,-6-6 0 0 0,-10-10 0 0 0,-20-21 0 0 0,-38-36 0 0 0,-70-72 0 0 0,-97-96 0 0 0,-111-110 0 0 0,-86-88 0 0 0,-39-37 0 0 0,16 14 0 0 0,53 54 0 0 0,67 68 0 0 0,61 60 0 0 0,52 52 0 0 0,43 42 0 0 0,30 32 0 0 0,29 28 0 0 0,23 23 0 0 0,17 17 0 0 0,13 12 0 0 0,6 8 0 0 0,7 6 0 0 0,8 7 0 0 0,9 11 0 0 0,10 9 0 0 0,10 10 0 0 0,8 8 0 0 0,6 6 0 0 0,6 6 0 0 0,3 3 0 0 0,3 3 0 0 0,2 2 0 0 0,3 3 0 0 0,4 4 0 0 0,6 6 0 0 0,6 6 0 0 0,9 9 0 0 0,15 15 0 0 0,26 26 0 0 0,47 46 0 0 0,66 68 0 0 0,80 79 0 0 0,69 69 0 0 0,32 31 0 0 0,-5-3 0 0 0,-35-36 0 0 0,-54-54 0 0 0,-61-61 0 0 0,-59-59 0 0 0,-49-49 0 0 0,-36-36 0 0 0,-27-28 0 0 0,-20-18 0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8"/>
    </inkml:context>
    <inkml:brush xml:id="br0">
      <inkml:brushProperty name="width" value="0.35" units="cm"/>
      <inkml:brushProperty name="height" value="0.35" units="cm"/>
      <inkml:brushProperty name="color" value="#FFFFFF"/>
    </inkml:brush>
  </inkml:definitions>
  <inkml:trace contextRef="#ctx0" brushRef="#br0">4261 7977 16383 0 0,'25'25'0'0'0,"30"31"0"0"0,30 29 0 0 0,22 22 0 0 0,14 13 0 0 0,1 3 0 0 0,-4-5 0 0 0,-11-11 0 0 0,-16-16 0 0 0,-16-17 0 0 0,-16-14 0 0 0,-12-14 0 0 0,-11-9 0 0 0,-7-9 0 0 0,-6-5 0 0 0,-4-3 0 0 0,-2-3 0 0 0,-2-2 0 0 0,1 0 0 0 0,-1 1 0 0 0,0-1 0 0 0,0-1 0 0 0,-2 0 0 0 0,0-1 0 0 0,-2-2 0 0 0,-1-2 0 0 0,-1 0 0 0 0,0 0 0 0 0,-1 0 0 0 0,1 0 0 0 0,0-1 0 0 0,0 1 0 0 0,0 0 0 0 0,0 0 0 0 0,0 0 0 0 0,0 0 0 0 0,-1 0 0 0 0,0-1 0 0 0,-1-1 0 0 0,0 0 0 0 0,0-1 0 0 0,0 1 0 0 0,0 1 0 0 0,1-1 0 0 0,0 2 0 0 0,2 1 0 0 0,2 1 0 0 0,1 3 0 0 0,2 1 0 0 0,2 1 0 0 0,0 2 0 0 0,1-1 0 0 0,-1 1 0 0 0,1-1 0 0 0,-1 1 0 0 0,1 0 0 0 0,0 0 0 0 0,0-1 0 0 0,-1 0 0 0 0,-1 0 0 0 0,0-1 0 0 0,0-1 0 0 0,-1 1 0 0 0,1 0 0 0 0,1 1 0 0 0,1 1 0 0 0,2 1 0 0 0,-1 1 0 0 0,2 0 0 0 0,-1 1 0 0 0,1-1 0 0 0,-1 1 0 0 0,0-1 0 0 0,0-1 0 0 0,-1 1 0 0 0,0-1 0 0 0,0-1 0 0 0,-1 0 0 0 0,0 1 0 0 0,0-1 0 0 0,1 1 0 0 0,2 2 0 0 0,3 3 0 0 0,4 4 0 0 0,3 2 0 0 0,0 2 0 0 0,1-1 0 0 0,0 1 0 0 0,0 1 0 0 0,1 0 0 0 0,3 2 0 0 0,1 2 0 0 0,1 1 0 0 0,-2-1 0 0 0,-2-3 0 0 0,21 21 0 0 0,30 29 0 0 0,27 29 0 0 0,22 21 0 0 0,12 12 0 0 0,5 4 0 0 0,-1 0 0 0 0,0 1 0 0 0,0-1 0 0 0,4 3 0 0 0,-5-3 0 0 0,-7-9 0 0 0,-15-13 0 0 0,-17-19 0 0 0,-20-19 0 0 0,-18-17 0 0 0,-13-15 0 0 0,-11-10 0 0 0,-7-6 0 0 0,-3-4 0 0 0,1 1 0 0 0,1 0 0 0 0,-1 0 0 0 0,1 1 0 0 0,-2-1 0 0 0,0-2 0 0 0,-1 0 0 0 0,-1 0 0 0 0,1 0 0 0 0,1 1 0 0 0,0 0 0 0 0,-2-2 0 0 0,-2-3 0 0 0,-4-3 0 0 0,-5-5 0 0 0,-5-4 0 0 0,-3-5 0 0 0,-4-3 0 0 0,-3-3 0 0 0,-2-2 0 0 0,-1-1 0 0 0,-2-2 0 0 0,-2-2 0 0 0,-4-4 0 0 0,-6-6 0 0 0,-10-9 0 0 0,-16-17 0 0 0,-19-20 0 0 0,-16-14 0 0 0,-8-9 0 0 0,2 2 0 0 0,8 8 0 0 0,11 11 0 0 0,10 9 0 0 0,8 9 0 0 0,7 7 0 0 0,4 4 0 0 0,1 2 0 0 0,-1-3 0 0 0,-9-8 0 0 0,-20-19 0 0 0,-34-35 0 0 0,-27-28 0 0 0,-14-12 0 0 0,4 3 0 0 0,17 16 0 0 0,21 22 0 0 0,22 22 0 0 0,17 18 0 0 0,14 12 0 0 0,7 9 0 0 0,5 3 0 0 0,2 3 0 0 0,1 1 0 0 0,2 3 0 0 0,3 2 0 0 0,2 2 0 0 0,2 2 0 0 0,2 2 0 0 0,3 2 0 0 0,4 6 0 0 0,8 7 0 0 0,11 11 0 0 0,12 11 0 0 0,13 14 0 0 0,14 14 0 0 0,13 14 0 0 0,20 18 0 0 0,34 36 0 0 0,69 67 0 0 0,100 101 0 0 0,131 132 0 0 0,128 127 0 0 0,89 89 0 0 0,13 12 0 0 0,-59-58 0 0 0,-102-102 0 0 0,-111-111 0 0 0,-95-95 0 0 0,-70-69 0 0 0,-43-44 0 0 0,-23-24 0 0 0,-19-17 0 0 0,-19-20 0 0 0,-20-20 0 0 0,-20-20 0 0 0,-17-17 0 0 0,-13-13 0 0 0,-9-9 0 0 0,-4-4 0 0 0,1 0 0 0 0,0 2 0 0 0,2 0 0 0 0,-1 0 0 0 0,-2-1 0 0 0,-3-4 0 0 0,-5-5 0 0 0,-4-5 0 0 0,-6-4 0 0 0,-3-5 0 0 0,-3-1 0 0 0,0-2 0 0 0,-2-1 0 0 0,-1 0 0 0 0,-1-2 0 0 0,-3-4 0 0 0,-7-5 0 0 0,-5-6 0 0 0,-6-6 0 0 0,-5-5 0 0 0,-3-4 0 0 0,-4-2 0 0 0,-8-10 0 0 0,-23-22 0 0 0,-60-59 0 0 0,-111-112 0 0 0,-133-134 0 0 0,-105-103 0 0 0,-23-25 0 0 0,34 36 0 0 0,62 61 0 0 0,65 64 0 0 0,60 61 0 0 0,39 39 0 0 0,23 23 0 0 0,11 11 0 0 0,7 8 0 0 0,8 7 0 0 0,12 11 0 0 0,11 12 0 0 0,15 16 0 0 0,15 14 0 0 0,17 17 0 0 0,11 11 0 0 0,7 6 0 0 0,1 2 0 0 0,-14-14 0 0 0,-32-32 0 0 0,-34-33 0 0 0,-17-18 0 0 0,-2-3 0 0 0,13 15 0 0 0,22 21 0 0 0,21 21 0 0 0,18 17 0 0 0,14 16 0 0 0,16 14 0 0 0,14 16 0 0 0,14 12 0 0 0,10 11 0 0 0,8 9 0 0 0,8 6 0 0 0,4 6 0 0 0,4 3 0 0 0,3 2 0 0 0,0 2 0 0 0,2 0 0 0 0,1 2 0 0 0,0 1 0 0 0,2 1 0 0 0,2 2 0 0 0,2 2 0 0 0,2 2 0 0 0,3 2 0 0 0,0 1 0 0 0,1 1 0 0 0,-1 0 0 0 0,0-2 0 0 0,-1 1 0 0 0,0-1 0 0 0,1 0 0 0 0,0 1 0 0 0,0 0 0 0 0,-1 0 0 0 0,-1-3 0 0 0,-5-3 0 0 0,-4-5 0 0 0,-4-5 0 0 0,-5-3 0 0 0,-1-3 0 0 0,-3-1 0 0 0,0-1 0 0 0,-1-1 0 0 0,1 0 0 0 0,0 2 0 0 0,2 1 0 0 0,3 2 0 0 0,3 4 0 0 0,7 8 0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39"/>
    </inkml:context>
    <inkml:brush xml:id="br0">
      <inkml:brushProperty name="width" value="0.35" units="cm"/>
      <inkml:brushProperty name="height" value="0.35" units="cm"/>
      <inkml:brushProperty name="color" value="#FFFFFF"/>
    </inkml:brush>
  </inkml:definitions>
  <inkml:trace contextRef="#ctx0" brushRef="#br0">4241 7847 16383 0 0,'28'28'0'0'0,"42"42"0"0"0,36 36 0 0 0,25 25 0 0 0,10 10 0 0 0,-4-4 0 0 0,-14-14 0 0 0,-19-19 0 0 0,-20-20 0 0 0,-17-17 0 0 0,-14-14 0 0 0,-10-10 0 0 0,-6-6 0 0 0,-3-3 0 0 0,-2-2 0 0 0,-1-1 0 0 0,0 0 0 0 0,1 1 0 0 0,2 2 0 0 0,1 0 0 0 0,0 2 0 0 0,1 0 0 0 0,1 1 0 0 0,0-1 0 0 0,0 2 0 0 0,1 0 0 0 0,1 1 0 0 0,3 3 0 0 0,3 3 0 0 0,2 2 0 0 0,5 5 0 0 0,1 1 0 0 0,3 3 0 0 0,2 2 0 0 0,1 1 0 0 0,1 1 0 0 0,1 1 0 0 0,-3-3 0 0 0,-6-6 0 0 0,-5-5 0 0 0,-2-2 0 0 0,2 2 0 0 0,3 3 0 0 0,6 6 0 0 0,11 11 0 0 0,18 18 0 0 0,43 43 0 0 0,69 69 0 0 0,125 125 0 0 0,114 114 0 0 0,101 101 0 0 0,4 4 0 0 0,-69-69 0 0 0,-96-96 0 0 0,-94-94 0 0 0,-86-86 0 0 0,-65-65 0 0 0,-47-47 0 0 0,-31-31 0 0 0,-17-17 0 0 0,-7-8 0 0 0,0 2 0 0 0,3 2 0 0 0,7 7 0 0 0,6 6 0 0 0,8 8 0 0 0,2 2 0 0 0,-1-1 0 0 0,-4-4 0 0 0,-1-1 0 0 0,0 0 0 0 0,2 2 0 0 0,1 1 0 0 0,5 5 0 0 0,2 2 0 0 0,0 0 0 0 0,-1-1 0 0 0,0 0 0 0 0,0 0 0 0 0,1 1 0 0 0,0 0 0 0 0,0 0 0 0 0,-3-4 0 0 0,-5-3 0 0 0,-6-7 0 0 0,-7-7 0 0 0,-6-6 0 0 0,-7-7 0 0 0,-5-6 0 0 0,-4-2 0 0 0,-1-2 0 0 0,-2-2 0 0 0,-1-1 0 0 0,-1-1 0 0 0,-1-1 0 0 0,-2-2 0 0 0,-1-1 0 0 0,-2-2 0 0 0,-1-1 0 0 0,1 1 0 0 0,1 0 0 0 0,3 5 0 0 0,7 5 0 0 0,5 7 0 0 0,14 13 0 0 0,25 24 0 0 0,29 31 0 0 0,34 33 0 0 0,33 33 0 0 0,21 21 0 0 0,-4-4 0 0 0,-25-25 0 0 0,-33-33 0 0 0,-34-34 0 0 0,-27-27 0 0 0,-23-23 0 0 0,-16-16 0 0 0,-9-9 0 0 0,-5-5 0 0 0,-3-3 0 0 0,0 0 0 0 0,1 1 0 0 0,0 0 0 0 0,2 2 0 0 0,1 1 0 0 0,1 0 0 0 0,-2 0 0 0 0,0-1 0 0 0,-2-2 0 0 0,-2-2 0 0 0,-1-1 0 0 0,-1-1 0 0 0,-1-1 0 0 0,0 0 0 0 0,-1-1 0 0 0,1 1 0 0 0,0 0 0 0 0,-1-1 0 0 0,-1-1 0 0 0,-3-3 0 0 0,-2-2 0 0 0,-4-4 0 0 0,-18-18 0 0 0,-42-42 0 0 0,-76-76 0 0 0,-89-89 0 0 0,-70-70 0 0 0,-29-29 0 0 0,16 16 0 0 0,46 46 0 0 0,58 58 0 0 0,57 57 0 0 0,48 48 0 0 0,36 36 0 0 0,27 27 0 0 0,17 17 0 0 0,11 11 0 0 0,8 8 0 0 0,3 3 0 0 0,-1-2 0 0 0,-6-4 0 0 0,-16-17 0 0 0,-26-26 0 0 0,-26-26 0 0 0,-16-16 0 0 0,-4-4 0 0 0,4 4 0 0 0,11 11 0 0 0,15 15 0 0 0,13 13 0 0 0,10 10 0 0 0,9 9 0 0 0,6 6 0 0 0,1 1 0 0 0,2 2 0 0 0,2 2 0 0 0,0 0 0 0 0,-6-6 0 0 0,-15-15 0 0 0,-17-17 0 0 0,-16-16 0 0 0,-12-12 0 0 0,-14-14 0 0 0,-2-2 0 0 0,11 10 0 0 0,17 19 0 0 0,21 20 0 0 0,20 20 0 0 0,15 15 0 0 0,10 10 0 0 0,6 6 0 0 0,2 2 0 0 0,3 3 0 0 0,1 0 0 0 0,1 3 0 0 0,3 2 0 0 0,1 1 0 0 0,1 1 0 0 0,1 1 0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40"/>
    </inkml:context>
    <inkml:brush xml:id="br0">
      <inkml:brushProperty name="width" value="0.35" units="cm"/>
      <inkml:brushProperty name="height" value="0.35" units="cm"/>
      <inkml:brushProperty name="color" value="#FFFFFF"/>
    </inkml:brush>
  </inkml:definitions>
  <inkml:trace contextRef="#ctx0" brushRef="#br0">4310 7774 16383 0 0,'25'25'0'0'0,"40"41"0"0"0,42 41 0 0 0,28 28 0 0 0,13 13 0 0 0,5 5 0 0 0,4 3 0 0 0,3 5 0 0 0,0-2 0 0 0,-4-2 0 0 0,-4-5 0 0 0,-8-8 0 0 0,-9-9 0 0 0,-14-14 0 0 0,-15-15 0 0 0,-15-16 0 0 0,-14-12 0 0 0,-10-11 0 0 0,-11-11 0 0 0,-8-8 0 0 0,-6-6 0 0 0,-7-7 0 0 0,-5-5 0 0 0,-3-3 0 0 0,-4-4 0 0 0,5 5 0 0 0,11 11 0 0 0,18 18 0 0 0,21 21 0 0 0,31 31 0 0 0,40 40 0 0 0,40 40 0 0 0,36 36 0 0 0,20 20 0 0 0,3 3 0 0 0,-13-13 0 0 0,-26-27 0 0 0,-38-36 0 0 0,-39-40 0 0 0,-37-37 0 0 0,-31-31 0 0 0,-23-23 0 0 0,-16-16 0 0 0,-10-10 0 0 0,-6-6 0 0 0,-3-3 0 0 0,-3-4 0 0 0,6 8 0 0 0,19 17 0 0 0,32 34 0 0 0,45 44 0 0 0,50 49 0 0 0,30 32 0 0 0,17 16 0 0 0,2 2 0 0 0,-12-12 0 0 0,-22-23 0 0 0,-27-25 0 0 0,-28-29 0 0 0,-28-28 0 0 0,-24-24 0 0 0,-18-18 0 0 0,-14-14 0 0 0,-8-8 0 0 0,-5-5 0 0 0,-2-2 0 0 0,0 0 0 0 0,-1-1 0 0 0,2 2 0 0 0,1 1 0 0 0,0 0 0 0 0,0-1 0 0 0,-2 0 0 0 0,-2-3 0 0 0,-2-2 0 0 0,-2-2 0 0 0,5 5 0 0 0,5 5 0 0 0,5 5 0 0 0,3 3 0 0 0,3 3 0 0 0,3 3 0 0 0,8 8 0 0 0,10 9 0 0 0,7 9 0 0 0,7 5 0 0 0,6 8 0 0 0,7 6 0 0 0,3 3 0 0 0,0-1 0 0 0,-6-5 0 0 0,-8-8 0 0 0,-10-9 0 0 0,-7-8 0 0 0,-8-8 0 0 0,-6-6 0 0 0,-6-6 0 0 0,-4-5 0 0 0,-6-4 0 0 0,-4-6 0 0 0,-4-2 0 0 0,-4-5 0 0 0,-2-2 0 0 0,-2-2 0 0 0,-2-2 0 0 0,0 0 0 0 0,0-1 0 0 0,-1 1 0 0 0,0-1 0 0 0,-1-1 0 0 0,-2-2 0 0 0,-3-3 0 0 0,-2-2 0 0 0,-1-1 0 0 0,-1-1 0 0 0,1 1 0 0 0,-1-2 0 0 0,-2 0 0 0 0,0-1 0 0 0,1 1 0 0 0,0 0 0 0 0,2 1 0 0 0,0 2 0 0 0,1 0 0 0 0,3 3 0 0 0,3 3 0 0 0,4 4 0 0 0,4 4 0 0 0,5 5 0 0 0,6 6 0 0 0,5 5 0 0 0,6 5 0 0 0,3 5 0 0 0,3 2 0 0 0,0 0 0 0 0,-2-2 0 0 0,-2-2 0 0 0,-4-4 0 0 0,-3-3 0 0 0,-4-5 0 0 0,-5-3 0 0 0,-4-5 0 0 0,-3-3 0 0 0,-3-3 0 0 0,-2-2 0 0 0,-1-2 0 0 0,-4-3 0 0 0,-5-4 0 0 0,-5-6 0 0 0,-8-8 0 0 0,-11-11 0 0 0,-14-14 0 0 0,-23-23 0 0 0,-59-60 0 0 0,-179-177 0 0 0,-211-213 0 0 0,-158-156 0 0 0,-38-39 0 0 0,70 70 0 0 0,124 124 0 0 0,136 136 0 0 0,117 116 0 0 0,88 90 0 0 0,61 60 0 0 0,39 38 0 0 0,21 23 0 0 0,11 10 0 0 0,6 6 0 0 0,4 4 0 0 0,3 3 0 0 0,4 4 0 0 0,3 2 0 0 0,1 3 0 0 0,2 1 0 0 0,-2-2 0 0 0,-2-2 0 0 0,-6-6 0 0 0,-3-3 0 0 0,-5-5 0 0 0,0-1 0 0 0,1 3 0 0 0,5 4 0 0 0,6 5 0 0 0,6 8 0 0 0,6 4 0 0 0,5 6 0 0 0,3 4 0 0 0,4 3 0 0 0,1 1 0 0 0,1 1 0 0 0,0 0 0 0 0,0 0 0 0 0,0 0 0 0 0,0 0 0 0 0,1 1 0 0 0,1 1 0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41"/>
    </inkml:context>
    <inkml:brush xml:id="br0">
      <inkml:brushProperty name="width" value="0.35" units="cm"/>
      <inkml:brushProperty name="height" value="0.35" units="cm"/>
      <inkml:brushProperty name="color" value="#FFFFFF"/>
    </inkml:brush>
  </inkml:definitions>
  <inkml:trace contextRef="#ctx0" brushRef="#br0">4503 7697 16383 0 0,'11'11'0'0'0,"15"15"0"0"0,16 16 0 0 0,13 13 0 0 0,11 11 0 0 0,7 7 0 0 0,3 3 0 0 0,-2-2 0 0 0,-9-9 0 0 0,-7-7 0 0 0,-8-8 0 0 0,-6-6 0 0 0,-3-3 0 0 0,-1-1 0 0 0,-2-2 0 0 0,1 1 0 0 0,0 0 0 0 0,-1-1 0 0 0,-1-1 0 0 0,-1-1 0 0 0,0 0 0 0 0,-1-1 0 0 0,3 3 0 0 0,4 4 0 0 0,8 8 0 0 0,15 15 0 0 0,18 18 0 0 0,10 10 0 0 0,5 5 0 0 0,-4-4 0 0 0,-10-10 0 0 0,-11-11 0 0 0,-12-12 0 0 0,-8-8 0 0 0,-6-6 0 0 0,-3-3 0 0 0,-4-3 0 0 0,-4-6 0 0 0,5 6 0 0 0,6 6 0 0 0,7 7 0 0 0,7 7 0 0 0,9 10 0 0 0,8 7 0 0 0,8 7 0 0 0,5 6 0 0 0,10 10 0 0 0,14 14 0 0 0,36 36 0 0 0,39 39 0 0 0,30 30 0 0 0,8 8 0 0 0,-13-13 0 0 0,-28-28 0 0 0,-30-30 0 0 0,-24-24 0 0 0,-20-20 0 0 0,-17-17 0 0 0,-15-15 0 0 0,-13-13 0 0 0,-8-8 0 0 0,-4-4 0 0 0,-1-1 0 0 0,-1-1 0 0 0,0 0 0 0 0,-3-3 0 0 0,-4-4 0 0 0,-6-6 0 0 0,-4-4 0 0 0,-3-3 0 0 0,-1-1 0 0 0,4 4 0 0 0,3 3 0 0 0,10 10 0 0 0,15 15 0 0 0,19 19 0 0 0,16 16 0 0 0,13 13 0 0 0,8 8 0 0 0,0 0 0 0 0,-4-4 0 0 0,-6-6 0 0 0,-2-2 0 0 0,-7-7 0 0 0,-6-6 0 0 0,-10-10 0 0 0,-10-10 0 0 0,-9-9 0 0 0,-4-4 0 0 0,3 3 0 0 0,13 13 0 0 0,14 14 0 0 0,12 12 0 0 0,7 7 0 0 0,-2-2 0 0 0,-7-7 0 0 0,-11-11 0 0 0,-9-9 0 0 0,-9-9 0 0 0,-5-5 0 0 0,-3-3 0 0 0,-4-4 0 0 0,-4-4 0 0 0,-6-5 0 0 0,-3-5 0 0 0,-3-1 0 0 0,-1-2 0 0 0,2 1 0 0 0,3 4 0 0 0,2 2 0 0 0,3 3 0 0 0,0 0 0 0 0,3 4 0 0 0,2 0 0 0 0,3 4 0 0 0,0 0 0 0 0,-1-1 0 0 0,-4-4 0 0 0,-6-6 0 0 0,-6-6 0 0 0,-7-7 0 0 0,-7-7 0 0 0,-5-5 0 0 0,-7-7 0 0 0,-4-4 0 0 0,-5-5 0 0 0,-4-4 0 0 0,-2-2 0 0 0,-2-2 0 0 0,-1-1 0 0 0,0 0 0 0 0,0 0 0 0 0,1 1 0 0 0,-1-1 0 0 0,1 1 0 0 0,-1-1 0 0 0,-2-2 0 0 0,-3-3 0 0 0,-5-5 0 0 0,-6-6 0 0 0,-10-10 0 0 0,-14-14 0 0 0,-18-18 0 0 0,-17-17 0 0 0,-6-6 0 0 0,1 1 0 0 0,3 3 0 0 0,-5-5 0 0 0,-34-34 0 0 0,-83-83 0 0 0,-146-146 0 0 0,-33-33 0 0 0,35 35 0 0 0,70 70 0 0 0,75 76 0 0 0,67 65 0 0 0,51 52 0 0 0,33 33 0 0 0,20 20 0 0 0,7 7 0 0 0,0 0 0 0 0,-4-4 0 0 0,-8-8 0 0 0,-5-5 0 0 0,-5-5 0 0 0,-2-2 0 0 0,1 1 0 0 0,1 1 0 0 0,2 2 0 0 0,2 2 0 0 0,-2-2 0 0 0,-11-11 0 0 0,-15-15 0 0 0,-16-16 0 0 0,-10-10 0 0 0,-6-6 0 0 0,-1-1 0 0 0,0 0 0 0 0,2 3 0 0 0,5 3 0 0 0,5 6 0 0 0,7 7 0 0 0,7 7 0 0 0,5 5 0 0 0,2 2 0 0 0,-4-4 0 0 0,-5-5 0 0 0,-4-4 0 0 0,2 2 0 0 0,4 4 0 0 0,7 7 0 0 0,8 8 0 0 0,7 7 0 0 0,6 6 0 0 0,3 3 0 0 0,1 1 0 0 0,1 1 0 0 0,1 1 0 0 0,0 0 0 0 0,1 1 0 0 0,1 1 0 0 0,3 3 0 0 0,2 2 0 0 0,0 0 0 0 0,-6-6 0 0 0,-17-17 0 0 0,-25-25 0 0 0,-40-40 0 0 0,-57-57 0 0 0,-57-57 0 0 0,-38-38 0 0 0,-13-13 0 0 0,-4-4 0 0 0,11 11 0 0 0,25 25 0 0 0,30 30 0 0 0,28 29 0 0 0,27 25 0 0 0,22 23 0 0 0,10 10 0 0 0,-1-1 0 0 0,7 7 0 0 0,13 13 0 0 0,19 19 0 0 0,21 21 0 0 0,16 16 0 0 0,14 14 0 0 0,8 8 0 0 0,4 4 0 0 0,-2-2 0 0 0,-4-4 0 0 0,-2-2 0 0 0,1 1 0 0 0,2 2 0 0 0,4 4 0 0 0,2 2 0 0 0,2 2 0 0 0,3 3 0 0 0,2 2 0 0 0,1 1 0 0 0,0 1 0 0 0,1-1 0 0 0,1 2 0 0 0,3 3 0 0 0,2 2 0 0 0,2 2 0 0 0,1 1 0 0 0,2 2 0 0 0,1 1 0 0 0,1 1 0 0 0,2 2 0 0 0,0 0 0 0 0,-1-1 0 0 0,0 0 0 0 0,1 1 0 0 0,1 1 0 0 0,0 0 0 0 0,1 1 0 0 0,1 1 0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42"/>
    </inkml:context>
    <inkml:brush xml:id="br0">
      <inkml:brushProperty name="width" value="0.35" units="cm"/>
      <inkml:brushProperty name="height" value="0.35" units="cm"/>
      <inkml:brushProperty name="color" value="#FFFFFF"/>
    </inkml:brush>
  </inkml:definitions>
  <inkml:trace contextRef="#ctx0" brushRef="#br0">4965 11552 16383 0 0,'94'94'0'0'0,"104"105"0"0"0,81 79 0 0 0,38 40 0 0 0,-5-6 0 0 0,-36-37 0 0 0,-55-54 0 0 0,-56-55 0 0 0,-49-50 0 0 0,-37-38 0 0 0,-28-26 0 0 0,-17-18 0 0 0,-10-10 0 0 0,-4-5 0 0 0,-3-2 0 0 0,0 1 0 0 0,2 0 0 0 0,3 4 0 0 0,6 6 0 0 0,11 11 0 0 0,12 13 0 0 0,12 11 0 0 0,4 4 0 0 0,-1-1 0 0 0,-8-8 0 0 0,-9-9 0 0 0,-10-10 0 0 0,-8-8 0 0 0,-7-8 0 0 0,-5-4 0 0 0,-2-1 0 0 0,1-1 0 0 0,2 3 0 0 0,3 3 0 0 0,2 3 0 0 0,3 1 0 0 0,0 2 0 0 0,1-1 0 0 0,-2 0 0 0 0,-3-5 0 0 0,-5-3 0 0 0,-4-6 0 0 0,-5-3 0 0 0,-3-5 0 0 0,-3-1 0 0 0,-1-2 0 0 0,-1-1 0 0 0,0 0 0 0 0,0 0 0 0 0,1 1 0 0 0,-2-2 0 0 0,-1-1 0 0 0,-4-4 0 0 0,-11-12 0 0 0,-21-20 0 0 0,-29-28 0 0 0,-27-28 0 0 0,-39-40 0 0 0,-93-91 0 0 0,-256-257 0 0 0,-320-320 0 0 0,-36-37 0 0 0,115 116 0 0 0,174 175 0 0 0,175 174 0 0 0,147 146 0 0 0,107 109 0 0 0,74 72 0 0 0,41 42 0 0 0,20 21 0 0 0,8 6 0 0 0,-2-1 0 0 0,-5-5 0 0 0,-6-6 0 0 0,-7-6 0 0 0,-4-6 0 0 0,-6-5 0 0 0,-5-4 0 0 0,-4-5 0 0 0,-5-5 0 0 0,-2-3 0 0 0,-2-1 0 0 0,0 0 0 0 0,1 2 0 0 0,4 3 0 0 0,4 3 0 0 0,2 4 0 0 0,4 2 0 0 0,2 4 0 0 0,4 3 0 0 0,4 4 0 0 0,4 3 0 0 0,5 6 0 0 0,7 7 0 0 0,7 7 0 0 0,7 7 0 0 0,5 6 0 0 0,7 5 0 0 0,6 7 0 0 0,8 9 0 0 0,10 9 0 0 0,10 10 0 0 0,19 18 0 0 0,27 29 0 0 0,36 35 0 0 0,39 38 0 0 0,22 24 0 0 0,3 2 0 0 0,-12-13 0 0 0,-21-20 0 0 0,-19-18 0 0 0,-18-20 0 0 0,-14-12 0 0 0,-10-11 0 0 0,-13-13 0 0 0,-16-17 0 0 0,-20-18 0 0 0,-16-18 0 0 0,-16-14 0 0 0,-9-10 0 0 0,-4-4 0 0 0,3 2 0 0 0,7 9 0 0 0,17 15 0 0 0,22 23 0 0 0,35 36 0 0 0,22 20 0 0 0,0 2 0 0 0,-13-14 0 0 0,-20-20 0 0 0,-21-21 0 0 0,-19-19 0 0 0,-16-17 0 0 0,-13-11 0 0 0,-9-10 0 0 0,-8-8 0 0 0,-5-5 0 0 0,-5-6 0 0 0,-4-2 0 0 0,-2-3 0 0 0,-2-2 0 0 0,-2-3 0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43"/>
    </inkml:context>
    <inkml:brush xml:id="br0">
      <inkml:brushProperty name="width" value="0.35" units="cm"/>
      <inkml:brushProperty name="height" value="0.35" units="cm"/>
      <inkml:brushProperty name="color" value="#FFFFFF"/>
    </inkml:brush>
  </inkml:definitions>
  <inkml:trace contextRef="#ctx0" brushRef="#br0">4785 11702 16383 0 0,'6'17'0'0'0,"8"21"0"0"0,7 19 0 0 0,4 13 0 0 0,1 7 0 0 0,-2 1 0 0 0,-4-7 0 0 0,-4-3 0 0 0,-3 2 0 0 0,-5 4 0 0 0,-3 5 0 0 0,-4 4 0 0 0,-4 2 0 0 0,-6-1 0 0 0,-6 0 0 0 0,-7 2 0 0 0,-7 2 0 0 0,-4 2 0 0 0,0-8 0 0 0,2-9 0 0 0,4-14 0 0 0,7-12 0 0 0,4-11 0 0 0,5-10 0 0 0,3-7 0 0 0,2-5 0 0 0,3-4 0 0 0,2-2 0 0 0,1-1 0 0 0,0-2 0 0 0,1 0 0 0 0,-1 0 0 0 0,1 1 0 0 0,-1 0 0 0 0,0 3 0 0 0,0 3 0 0 0,1 3 0 0 0,-2 2 0 0 0,-2 4 0 0 0,-1 0 0 0 0,0 0 0 0 0,-2-2 0 0 0,0-1 0 0 0,0-3 0 0 0,-1-4 0 0 0,1-1 0 0 0,0-3 0 0 0,-1 0 0 0 0,1-2 0 0 0,0 0 0 0 0,-1-4 0 0 0,-2-7 0 0 0,-1-14 0 0 0,-2-21 0 0 0,0-22 0 0 0,1-19 0 0 0,0-11 0 0 0,2-2 0 0 0,0 5 0 0 0,2 10 0 0 0,0 10 0 0 0,0 9 0 0 0,-2 10 0 0 0,0 8 0 0 0,-2 5 0 0 0,-1 5 0 0 0,0 3 0 0 0,1 3 0 0 0,1 4 0 0 0,2 2 0 0 0,0-4 0 0 0,1-11 0 0 0,0-11 0 0 0,1-9 0 0 0,0-5 0 0 0,1 2 0 0 0,1 4 0 0 0,2 6 0 0 0,0 7 0 0 0,2 4 0 0 0,0 5 0 0 0,0 4 0 0 0,0 3 0 0 0,1 1 0 0 0,-1 2 0 0 0,0 0 0 0 0,0 0 0 0 0,0 0 0 0 0,0 3 0 0 0,0 3 0 0 0,0 4 0 0 0,0 3 0 0 0,0 2 0 0 0,0 1 0 0 0,0 1 0 0 0,0 0 0 0 0,0-2 0 0 0,1-1 0 0 0,3-1 0 0 0,3 5 0 0 0,5 9 0 0 0,4 11 0 0 0,5 18 0 0 0,3 18 0 0 0,1 20 0 0 0,3 22 0 0 0,3 27 0 0 0,1 22 0 0 0,-2 10 0 0 0,-4-4 0 0 0,-7-16 0 0 0,-7-18 0 0 0,-6-19 0 0 0,-5-12 0 0 0,-5-4 0 0 0,-4 1 0 0 0,-3 7 0 0 0,-3 4 0 0 0,-1-1 0 0 0,1-6 0 0 0,1-10 0 0 0,3-12 0 0 0,2-10 0 0 0,3-11 0 0 0,2-9 0 0 0,2-7 0 0 0,1-7 0 0 0,0-5 0 0 0,1-3 0 0 0,-1-3 0 0 0,1-2 0 0 0,-1 0 0 0 0,-1 0 0 0 0,-1 0 0 0 0,-2 0 0 0 0,0-2 0 0 0,-2-2 0 0 0,-1-4 0 0 0,-6-14 0 0 0,-12-39 0 0 0,-10-36 0 0 0,-3-15 0 0 0,1 1 0 0 0,6 13 0 0 0,7 18 0 0 0,6 16 0 0 0,5 16 0 0 0,5 12 0 0 0,4 8 0 0 0,3 5 0 0 0,4 5 0 0 0,2 2 0 0 0,4 2 0 0 0,1 1 0 0 0,3 2 0 0 0,1 2 0 0 0,4 3 0 0 0,3 3 0 0 0,3 2 0 0 0,5 5 0 0 0,4 4 0 0 0,6 5 0 0 0,4 5 0 0 0,3 4 0 0 0,-1 2 0 0 0,1 3 0 0 0,0 1 0 0 0,3 1 0 0 0,3 3 0 0 0,4 1 0 0 0,2 2 0 0 0,0-1 0 0 0,-4-4 0 0 0,-7-3 0 0 0,-9-6 0 0 0,-10-6 0 0 0,-9-6 0 0 0,-6-3 0 0 0,-5-4 0 0 0,-4-1 0 0 0,-3-4 0 0 0,-5-5 0 0 0,-6-8 0 0 0,-8-8 0 0 0,-7-7 0 0 0,-8-5 0 0 0,-5-4 0 0 0,-4-2 0 0 0,-3-2 0 0 0,-4-5 0 0 0,-7-11 0 0 0,-7-13 0 0 0,-6-11 0 0 0,3-3 0 0 0,7 4 0 0 0,10 9 0 0 0,11 11 0 0 0,9 9 0 0 0,10 11 0 0 0,6 9 0 0 0,5 8 0 0 0,5 5 0 0 0,3 4 0 0 0,4 5 0 0 0,6 5 0 0 0,5 6 0 0 0,6 10 0 0 0,6 12 0 0 0,7 18 0 0 0,6 17 0 0 0,3 13 0 0 0,-1 8 0 0 0,-3 1 0 0 0,-5-1 0 0 0,-4-8 0 0 0,-6-7 0 0 0,-3-8 0 0 0,-4-7 0 0 0,-3-9 0 0 0,-2-6 0 0 0,-3-6 0 0 0,-2-6 0 0 0,-3-5 0 0 0,-2-5 0 0 0,-1-4 0 0 0,-1-2 0 0 0,-1-3 0 0 0,1-1 0 0 0,-1 0 0 0 0,1 1 0 0 0,0-1 0 0 0,0 0 0 0 0,-1 1 0 0 0,1 0 0 0 0,-1 0 0 0 0,-1 0 0 0 0,-2 0 0 0 0,0 0 0 0 0,-2-1 0 0 0,-1-2 0 0 0,-2-4 0 0 0,-2-7 0 0 0,-5-12 0 0 0,-9-22 0 0 0,-9-25 0 0 0,-8-20 0 0 0,-3-12 0 0 0,4 2 0 0 0,7 10 0 0 0,9 15 0 0 0,8 15 0 0 0,8 14 0 0 0,4 13 0 0 0,4 10 0 0 0,3 7 0 0 0,2 6 0 0 0,2 2 0 0 0,2 1 0 0 0,5 0 0 0 0,4 2 0 0 0,8 4 0 0 0,6 4 0 0 0,5 9 0 0 0,4 9 0 0 0,2 6 0 0 0,-1 4 0 0 0,-1 3 0 0 0,1 3 0 0 0,1 2 0 0 0,6 2 0 0 0,9 4 0 0 0,10 2 0 0 0,3-3 0 0 0,0-4 0 0 0,-2-6 0 0 0,-5-6 0 0 0,-4-6 0 0 0,-7-6 0 0 0,-7-5 0 0 0,-6-5 0 0 0,-9-2 0 0 0,-8-1 0 0 0,-6-1 0 0 0,-6-2 0 0 0,-3 0 0 0 0,-1-1 0 0 0,-2-3 0 0 0,1-2 0 0 0,-1-5 0 0 0,-5-8 0 0 0,-41-43 0 0 0,-53-50 0 0 0,-32-29 0 0 0,-12-9 0 0 0,6 7 0 0 0,15 13 0 0 0,13 12 0 0 0,14 10 0 0 0,7 2 0 0 0,6 1 0 0 0,6 2 0 0 0,8 6 0 0 0,9 10 0 0 0,11 14 0 0 0,9 14 0 0 0,7 13 0 0 0,7 13 0 0 0,6 9 0 0 0,4 9 0 0 0,3 4 0 0 0,2 2 0 0 0,3 3 0 0 0,4 3 0 0 0,8 4 0 0 0,10 6 0 0 0,8 6 0 0 0,8 4 0 0 0,5 5 0 0 0,2 4 0 0 0,3 3 0 0 0,-1 3 0 0 0,1 1 0 0 0,-1 1 0 0 0,0 1 0 0 0,-1-1 0 0 0,0 1 0 0 0,0-1 0 0 0,0 0 0 0 0,-1-1 0 0 0,2 1 0 0 0,4 2 0 0 0,8 6 0 0 0,7 6 0 0 0,8 5 0 0 0,4 2 0 0 0,2 1 0 0 0,2-1 0 0 0,1 1 0 0 0,0-1 0 0 0,-3-1 0 0 0,-6-4 0 0 0,-7-5 0 0 0,-8-5 0 0 0,-7-5 0 0 0,-6-4 0 0 0,-6-2 0 0 0,-4-3 0 0 0,-2-2 0 0 0,-2-1 0 0 0,0-1 0 0 0,-3-1 0 0 0,-2-1 0 0 0,-4-1 0 0 0,-3-3 0 0 0,-3-2 0 0 0,-4-2 0 0 0,-2-2 0 0 0,-1 0 0 0 0,-1-1 0 0 0,0-1 0 0 0,-1 1 0 0 0,1 0 0 0 0,-1-1 0 0 0,1-2 0 0 0,-1 0 0 0 0,-1-2 0 0 0,-2 0 0 0 0,-1-1 0 0 0,0 0 0 0 0,-2 0 0 0 0,-2-2 0 0 0,-2-1 0 0 0,-3-3 0 0 0,-5-4 0 0 0,-5-5 0 0 0,-15-16 0 0 0,-19-19 0 0 0,-16-18 0 0 0,-9-13 0 0 0,-2-5 0 0 0,2 0 0 0 0,4 1 0 0 0,7 7 0 0 0,8 9 0 0 0,8 7 0 0 0,7 6 0 0 0,4 6 0 0 0,6 4 0 0 0,5 6 0 0 0,4 5 0 0 0,4 6 0 0 0,3 7 0 0 0,3 4 0 0 0,2 5 0 0 0,1 3 0 0 0,2 3 0 0 0,1 5 0 0 0,3 4 0 0 0,2 5 0 0 0,3 6 0 0 0,4 8 0 0 0,4 6 0 0 0,4 5 0 0 0,3 2 0 0 0,3 0 0 0 0,4 0 0 0 0,3 0 0 0 0,3-2 0 0 0,3-2 0 0 0,1-4 0 0 0,0-3 0 0 0,1-2 0 0 0,1-1 0 0 0,1-2 0 0 0,1 0 0 0 0,-1 0 0 0 0,-1 0 0 0 0,-1 0 0 0 0,0 0 0 0 0,-2 0 0 0 0,-2-1 0 0 0,-2-2 0 0 0,-3-3 0 0 0,-6-2 0 0 0,-4-2 0 0 0,-3-2 0 0 0,-2-2 0 0 0,-1-2 0 0 0,-2-1 0 0 0,0-1 0 0 0,0 0 0 0 0,-1-1 0 0 0,1 1 0 0 0,0 0 0 0 0,-1 0 0 0 0,-2 0 0 0 0,1 0 0 0 0,-1 1 0 0 0,1 2 0 0 0,-3 3 0 0 0,-8 2 0 0 0,-14-2 0 0 0,-18-4 0 0 0,-28-7 0 0 0,-33-11 0 0 0,-29-12 0 0 0,-18-12 0 0 0,0-3 0 0 0,17 1 0 0 0,21 5 0 0 0,23 6 0 0 0,21 7 0 0 0,15 5 0 0 0,12 4 0 0 0,9 3 0 0 0,6 3 0 0 0,5 2 0 0 0,3 1 0 0 0,3 1 0 0 0,0-1 0 0 0,0 1 0 0 0,-1 0 0 0 0,-2-1 0 0 0,0 0 0 0 0,0 0 0 0 0,1 1 0 0 0,0 0 0 0 0,1 1 0 0 0,1 3 0 0 0,5 2 0 0 0,4 3 0 0 0,8 3 0 0 0,7 3 0 0 0,9 1 0 0 0,7 0 0 0 0,5 0 0 0 0,3-3 0 0 0,0-4 0 0 0,0-3 0 0 0,-2-2 0 0 0,-1-5 0 0 0,-2-1 0 0 0,-2-4 0 0 0,1-1 0 0 0,-1-2 0 0 0,1 0 0 0 0,0 1 0 0 0,4-1 0 0 0,4 0 0 0 0,10-1 0 0 0,11-1 0 0 0,9 2 0 0 0,4 2 0 0 0,-1 2 0 0 0,-6 1 0 0 0,-7 2 0 0 0,-10 2 0 0 0,-9 1 0 0 0,-10 0 0 0 0,-9-1 0 0 0,-6 1 0 0 0,-5 1 0 0 0,-2 0 0 0 0,-3 1 0 0 0,1 0 0 0 0,-1 1 0 0 0,1 1 0 0 0,0 0 0 0 0,0 0 0 0 0,1 0 0 0 0,0 0 0 0 0,0 0 0 0 0,0 0 0 0 0,0 1 0 0 0,0-1 0 0 0,1 0 0 0 0,-1 0 0 0 0,0 0 0 0 0,0 0 0 0 0,0 0 0 0 0,1 0 0 0 0,3 2 0 0 0,2 0 0 0 0,3 2 0 0 0,1 1 0 0 0,3 0 0 0 0,2 2 0 0 0,1-1 0 0 0,2-1 0 0 0,0-1 0 0 0,1-1 0 0 0,0-1 0 0 0,-2-2 0 0 0,0 1 0 0 0,-2-1 0 0 0,-2-1 0 0 0,0 1 0 0 0,0 0 0 0 0,-2 0 0 0 0,-1 0 0 0 0,-2 0 0 0 0,-1 0 0 0 0,0 0 0 0 0,-2 0 0 0 0,-2 0 0 0 0,0 1 0 0 0,-2-1 0 0 0,-1-1 0 0 0,0-2 0 0 0,0 0 0 0 0,0-2 0 0 0,0 0 0 0 0,0-1 0 0 0,-1 0 0 0 0,1-1 0 0 0,1 1 0 0 0,0 0 0 0 0,1 0 0 0 0,2 0 0 0 0,0 0 0 0 0,-1 0 0 0 0,0-1 0 0 0,-2 2 0 0 0,0-1 0 0 0,0 0 0 0 0,-1 0 0 0 0,0 0 0 0 0,0 0 0 0 0,1-1 0 0 0,1-2 0 0 0,3-2 0 0 0,2-4 0 0 0,1-6 0 0 0,0-6 0 0 0,-3-4 0 0 0,-2-3 0 0 0,-3-2 0 0 0,-3-2 0 0 0,-4 3 0 0 0,-2 2 0 0 0,-2 3 0 0 0,-1 2 0 0 0,-2 3 0 0 0,0 1 0 0 0,0 2 0 0 0,-1 2 0 0 0,-1 1 0 0 0,0 0 0 0 0,-1-1 0 0 0,-1-1 0 0 0,0 1 0 0 0,-1 0 0 0 0,1 1 0 0 0,0 0 0 0 0,-1 1 0 0 0,1 0 0 0 0,0-1 0 0 0,-1 1 0 0 0,0 0 0 0 0,-1 0 0 0 0,-2 0 0 0 0,-1 1 0 0 0,-1 1 0 0 0,1 3 0 0 0,1 2 0 0 0,1 2 0 0 0,1 1 0 0 0,1 2 0 0 0,1 0 0 0 0,0 1 0 0 0,0-1 0 0 0,1 0 0 0 0,1 1 0 0 0,2-1 0 0 0,0 0 0 0 0,2 0 0 0 0,0 0 0 0 0,0 0 0 0 0,0 0 0 0 0,0 0 0 0 0,0 0 0 0 0,0 0 0 0 0,0 0 0 0 0,0 0 0 0 0,0 0 0 0 0,0 0 0 0 0,0 0 0 0 0,0 0 0 0 0,0 0 0 0 0,0 0 0 0 0,-1 0 0 0 0,1 0 0 0 0,0 0 0 0 0,0-1 0 0 0,0-1 0 0 0,0-2 0 0 0,0-1 0 0 0,0 0 0 0 0,0-1 0 0 0,0-1 0 0 0,-2 0 0 0 0,0-2 0 0 0,-2-2 0 0 0,-2-5 0 0 0,-3-4 0 0 0,-3-4 0 0 0,-3-4 0 0 0,-2-1 0 0 0,-1-2 0 0 0,0 2 0 0 0,2 2 0 0 0,1 3 0 0 0,4 4 0 0 0,1 2 0 0 0,2 3 0 0 0,2 2 0 0 0,-1 0 0 0 0,2 2 0 0 0,-1 0 0 0 0,1 2 0 0 0,2 1 0 0 0,1 1 0 0 0,0 1 0 0 0,2 0 0 0 0,0 0 0 0 0,-1-1 0 0 0,-2-3 0 0 0,-1-2 0 0 0,-3-2 0 0 0,-5-5 0 0 0,-3-2 0 0 0,-5-2 0 0 0,-1-2 0 0 0,0 0 0 0 0,0 0 0 0 0,0-1 0 0 0,2 1 0 0 0,-1 1 0 0 0,1-1 0 0 0,1 1 0 0 0,0 1 0 0 0,-1 0 0 0 0,1 0 0 0 0,0 0 0 0 0,-2 2 0 0 0,0 0 0 0 0,-2 2 0 0 0,3 1 0 0 0,1 2 0 0 0,2 2 0 0 0,2 1 0 0 0,0 3 0 0 0,3 2 0 0 0,1 0 0 0 0,2-1 0 0 0,1-1 0 0 0,1 0 0 0 0,0-1 0 0 0,0-1 0 0 0,0 0 0 0 0,0 0 0 0 0,-1-1 0 0 0,-1 1 0 0 0,0-1 0 0 0,-2 1 0 0 0,0 0 0 0 0,-3-1 0 0 0,-2-4 0 0 0,-4-4 0 0 0,-2-3 0 0 0,-2-4 0 0 0,-1-1 0 0 0,-1-2 0 0 0,0 0 0 0 0,0 0 0 0 0,0 0 0 0 0,1 0 0 0 0,2-1 0 0 0,0-1 0 0 0,1-1 0 0 0,2 2 0 0 0,2 3 0 0 0,2 4 0 0 0,4 2 0 0 0,2 3 0 0 0,1 1 0 0 0,2 1 0 0 0,-1 0 0 0 0,-1 0 0 0 0,0 0 0 0 0,0 1 0 0 0,0-1 0 0 0,1-1 0 0 0,0 1 0 0 0,0-1 0 0 0,1-2 0 0 0,0-1 0 0 0,0-1 0 0 0,0-1 0 0 0,1 0 0 0 0,1 0 0 0 0,1 2 0 0 0,2 1 0 0 0,0 2 0 0 0,1 3 0 0 0,1 1 0 0 0,2 0 0 0 0,1 1 0 0 0,2-1 0 0 0,3 0 0 0 0,4 0 0 0 0,4 1 0 0 0,4 4 0 0 0,1 3 0 0 0,2 4 0 0 0,2 3 0 0 0,2 5 0 0 0,0 2 0 0 0,2 4 0 0 0,2 4 0 0 0,1 3 0 0 0,1 5 0 0 0,2 2 0 0 0,-1 4 0 0 0,-2-1 0 0 0,-2 1 0 0 0,-4-3 0 0 0,-3-2 0 0 0,-4-3 0 0 0,-2-2 0 0 0,-4-1 0 0 0,0-1 0 0 0,1 0 0 0 0,0 0 0 0 0,1 1 0 0 0,1 0 0 0 0,1 0 0 0 0,0 1 0 0 0,-1 2 0 0 0,-1 0 0 0 0,0 1 0 0 0,-1-1 0 0 0,0 0 0 0 0,0 0 0 0 0,1 0 0 0 0,0-1 0 0 0,0 1 0 0 0,1 0 0 0 0,0 2 0 0 0,1 0 0 0 0,0 1 0 0 0,2 1 0 0 0,1 3 0 0 0,5 3 0 0 0,3 2 0 0 0,3 2 0 0 0,3 2 0 0 0,2 2 0 0 0,2 2 0 0 0,2 1 0 0 0,1 0 0 0 0,2 2 0 0 0,5 3 0 0 0,5 6 0 0 0,4 4 0 0 0,3 2 0 0 0,2 0 0 0 0,1 0 0 0 0,0-1 0 0 0,-1-4 0 0 0,-3-3 0 0 0,-3-3 0 0 0,-4-3 0 0 0,-5-5 0 0 0,-5-4 0 0 0,-5-5 0 0 0,-4-3 0 0 0,-3-2 0 0 0,0-1 0 0 0,-2-2 0 0 0,1 1 0 0 0,-1-1 0 0 0,1 1 0 0 0,0 0 0 0 0,0 0 0 0 0,0 0 0 0 0,0 0 0 0 0,1 1 0 0 0,-1-2 0 0 0,-2-1 0 0 0,-1-2 0 0 0,-3-3 0 0 0,-1-2 0 0 0,-4-1 0 0 0,-2-1 0 0 0,-3-2 0 0 0,-1-2 0 0 0,0-1 0 0 0,-2-1 0 0 0,1 0 0 0 0,0 1 0 0 0,0 0 0 0 0,2 1 0 0 0,3 1 0 0 0,2 2 0 0 0,5 3 0 0 0,3 1 0 0 0,4 0 0 0 0,-1-1 0 0 0,-1 0 0 0 0,-3-1 0 0 0,-3-2 0 0 0,-2-2 0 0 0,0 0 0 0 0,0-1 0 0 0,0 2 0 0 0,2-1 0 0 0,-1 1 0 0 0,-2-2 0 0 0,-2-1 0 0 0,-2 0 0 0 0,-2-1 0 0 0,-1-1 0 0 0,-1 0 0 0 0,0 0 0 0 0,0 0 0 0 0,-1 0 0 0 0,1 0 0 0 0,0 0 0 0 0,0 0 0 0 0,0 0 0 0 0,0 0 0 0 0,1-1 0 0 0,-1-1 0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6T14:29:26.644"/>
    </inkml:context>
    <inkml:brush xml:id="br0">
      <inkml:brushProperty name="width" value="0.35" units="cm"/>
      <inkml:brushProperty name="height" value="0.35" units="cm"/>
      <inkml:brushProperty name="color" value="#FFFFFF"/>
    </inkml:brush>
  </inkml:definitions>
  <inkml:trace contextRef="#ctx0" brushRef="#br0">5109 11865 16383 0 0,'5'2'0'0'0,"6"2"0"0"0,6 5 0 0 0,5 3 0 0 0,2 3 0 0 0,3 2 0 0 0,1 1 0 0 0,2 0 0 0 0,0 3 0 0 0,1 0 0 0 0,1 2 0 0 0,2 0 0 0 0,0 1 0 0 0,2 1 0 0 0,1-1 0 0 0,2 2 0 0 0,2 1 0 0 0,1 1 0 0 0,0 2 0 0 0,1 0 0 0 0,0 0 0 0 0,0 1 0 0 0,-1-1 0 0 0,-2-2 0 0 0,-2-1 0 0 0,-2-1 0 0 0,-2-1 0 0 0,-5-2 0 0 0,-4-2 0 0 0,-4-3 0 0 0,-5-2 0 0 0,-5-3 0 0 0,-2-3 0 0 0,-2-2 0 0 0,-1-1 0 0 0,-1-1 0 0 0,0 0 0 0 0,-1-1 0 0 0,-1 1 0 0 0,-1 0 0 0 0,-1 0 0 0 0,0-1 0 0 0,-1 1 0 0 0,0 1 0 0 0,-1-1 0 0 0,0-1 0 0 0,-1-2 0 0 0,-2 0 0 0 0,-2-4 0 0 0,-3-4 0 0 0,-7-8 0 0 0,-12-14 0 0 0,-19-18 0 0 0,-19-15 0 0 0,-12-11 0 0 0,-4-2 0 0 0,1 2 0 0 0,3 3 0 0 0,6 1 0 0 0,4 0 0 0 0,6 4 0 0 0,7 4 0 0 0,9 6 0 0 0,6 7 0 0 0,9 7 0 0 0,6 9 0 0 0,6 6 0 0 0,4 7 0 0 0,2 6 0 0 0,3 3 0 0 0,1 4 0 0 0,2 3 0 0 0,1 1 0 0 0,0 1 0 0 0,1-1 0 0 0,-1-2 0 0 0,0-1 0 0 0,0-1 0 0 0,1-1 0 0 0,-1-1 0 0 0,0 0 0 0 0,-1 0 0 0 0,1-1 0 0 0,0 1 0 0 0,0 0 0 0 0,0-1 0 0 0,0 1 0 0 0,0 0 0 0 0,0 0 0 0 0,0 0 0 0 0,-1 0 0 0 0,1 0 0 0 0,0-1 0 0 0,1 0 0 0 0,1-2 0 0 0,3-3 0 0 0,3-2 0 0 0,5 1 0 0 0,6 4 0 0 0,8 6 0 0 0,9 9 0 0 0,8 9 0 0 0,6 12 0 0 0,6 7 0 0 0,3 9 0 0 0,2 6 0 0 0,0 4 0 0 0,-1 2 0 0 0,-2 1 0 0 0,-2 2 0 0 0,0 2 0 0 0,0 1 0 0 0,-1 2 0 0 0,1 1 0 0 0,-1 1 0 0 0,1 0 0 0 0,1 0 0 0 0,-1 0 0 0 0,0-1 0 0 0,-1-4 0 0 0,-1-2 0 0 0,-2-3 0 0 0,-3-5 0 0 0,-2-3 0 0 0,-2-2 0 0 0,-1-3 0 0 0,-2-2 0 0 0,0-1 0 0 0,0-1 0 0 0,1 1 0 0 0,-1 1 0 0 0,0 1 0 0 0,0 0 0 0 0,1 2 0 0 0,0-1 0 0 0,-2-1 0 0 0,-2-4 0 0 0,-3-4 0 0 0,-5-4 0 0 0,-3-3 0 0 0,-4-4 0 0 0,-3-4 0 0 0,-1-3 0 0 0,1-1 0 0 0,0-2 0 0 0,1-1 0 0 0,0 1 0 0 0,-1-1 0 0 0,0 1 0 0 0,-2 0 0 0 0,-1-1 0 0 0,-2-2 0 0 0,-2 0 0 0 0,0-2 0 0 0,-2 0 0 0 0,0-1 0 0 0,0 0 0 0 0,0-1 0 0 0,0-2 0 0 0,-1-1 0 0 0,2-2 0 0 0,2-3 0 0 0,-1-4 0 0 0,0-6 0 0 0,-3-8 0 0 0,-2-8 0 0 0,-4-6 0 0 0,-5-5 0 0 0,-2-3 0 0 0,-3-2 0 0 0,0 0 0 0 0,-2 4 0 0 0,0 3 0 0 0,1 7 0 0 0,2 6 0 0 0,1 7 0 0 0,0 5 0 0 0,0 4 0 0 0,-1 2 0 0 0,-1 1 0 0 0,-1 2 0 0 0,2 0 0 0 0,0 1 0 0 0,1 2 0 0 0,2 0 0 0 0,0 2 0 0 0,1 1 0 0 0,0 2 0 0 0,-1 1 0 0 0,-1 2 0 0 0,-2 1 0 0 0,-1 3 0 0 0,0 0 0 0 0,-1 1 0 0 0,0 0 0 0 0,2 1 0 0 0,1 0 0 0 0,2 2 0 0 0,0 1 0 0 0,0 0 0 0 0,-2 0 0 0 0,0-2 0 0 0,-2 0 0 0 0,-1 0 0 0 0,-4 1 0 0 0,-2 0 0 0 0,-4 0 0 0 0,-4-2 0 0 0,-5 0 0 0 0,-2-4 0 0 0,-2-3 0 0 0,-2-3 0 0 0,0-4 0 0 0,0-3 0 0 0,-1-3 0 0 0,1-3 0 0 0,0-2 0 0 0,0 0 0 0 0,0 0 0 0 0,1 2 0 0 0,-2 1 0 0 0,-1 1 0 0 0,-1 1 0 0 0,-2 1 0 0 0,-2 2 0 0 0,-3-1 0 0 0,-4 0 0 0 0,-1 1 0 0 0,-2 1 0 0 0,0 2 0 0 0,1 3 0 0 0,1 1 0 0 0,1 2 0 0 0,4-1 0 0 0,1 0 0 0 0,2-1 0 0 0,1-2 0 0 0,1 0 0 0 0,0 0 0 0 0,1-1 0 0 0,1 0 0 0 0,2 0 0 0 0,0-1 0 0 0,2 1 0 0 0,1 0 0 0 0,-1 0 0 0 0,0 0 0 0 0,-2 0 0 0 0,-2 0 0 0 0,-1 0 0 0 0,-1 0 0 0 0,0 0 0 0 0,-1 0 0 0 0,0 0 0 0 0,0-1 0 0 0,-2-3 0 0 0,-3-2 0 0 0,0-2 0 0 0,1-3 0 0 0,4 0 0 0 0,5 0 0 0 0,6 0 0 0 0,6 3 0 0 0,6 3 0 0 0,4 2 0 0 0,2 1 0 0 0,2 0 0 0 0,2 0 0 0 0,3-1 0 0 0,5-2 0 0 0,9-1 0 0 0,20-1 0 0 0,31 0 0 0 0,38 4 0 0 0,33 6 0 0 0,19 5 0 0 0,1 6 0 0 0,-14 3 0 0 0,-23 1 0 0 0,-24 0 0 0 0,-21-1 0 0 0,-15-2 0 0 0,-11-1 0 0 0,-5-1 0 0 0,-4 1 0 0 0,0 1 0 0 0,1-1 0 0 0,3 1 0 0 0,2-2 0 0 0,1 1 0 0 0,-1-3 0 0 0,-2-1 0 0 0,-1-1 0 0 0,-2-2 0 0 0,-4 0 0 0 0,-3-1 0 0 0,-4 0 0 0 0,-4-2 0 0 0,-2 0 0 0 0,-3-2 0 0 0,-1-1 0 0 0,0 1 0 0 0,-1-1 0 0 0,0 1 0 0 0,1 1 0 0 0,0 2 0 0 0,0-1 0 0 0,0 0 0 0 0,0 1 0 0 0,0-1 0 0 0,0 0 0 0 0,1 0 0 0 0,-1 1 0 0 0,0 1 0 0 0,0-1 0 0 0,0 0 0 0 0,-3-1 0 0 0,0-1 0 0 0,-2 0 0 0 0,0-1 0 0 0,-1-1 0 0 0,-1 0 0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r>
              <a:rPr lang="en-US"/>
              <a:t>hey</a:t>
            </a:r>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r>
              <a:rPr lang="en-US"/>
              <a:t>hey</a:t>
            </a:r>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r>
              <a:rPr lang="en-US"/>
              <a:t>hey</a:t>
            </a:r>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r>
              <a:rPr lang="en-US"/>
              <a:t>hey</a:t>
            </a:r>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2/16/2023</a:t>
            </a:fld>
            <a:endParaRPr lang="en-US"/>
          </a:p>
        </p:txBody>
      </p:sp>
      <p:sp>
        <p:nvSpPr>
          <p:cNvPr id="8" name="Footer Placeholder 7"/>
          <p:cNvSpPr>
            <a:spLocks noGrp="1"/>
          </p:cNvSpPr>
          <p:nvPr>
            <p:ph type="ftr" sz="quarter" idx="11"/>
          </p:nvPr>
        </p:nvSpPr>
        <p:spPr/>
        <p:txBody>
          <a:bodyPr/>
          <a:lstStyle/>
          <a:p>
            <a:r>
              <a:rPr lang="en-US"/>
              <a:t>hey</a:t>
            </a:r>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2/16/2023</a:t>
            </a:fld>
            <a:endParaRPr lang="en-US"/>
          </a:p>
        </p:txBody>
      </p:sp>
      <p:sp>
        <p:nvSpPr>
          <p:cNvPr id="4" name="Footer Placeholder 3"/>
          <p:cNvSpPr>
            <a:spLocks noGrp="1"/>
          </p:cNvSpPr>
          <p:nvPr>
            <p:ph type="ftr" sz="quarter" idx="11"/>
          </p:nvPr>
        </p:nvSpPr>
        <p:spPr/>
        <p:txBody>
          <a:bodyPr/>
          <a:lstStyle/>
          <a:p>
            <a:r>
              <a:rPr lang="en-US"/>
              <a:t>hey</a:t>
            </a:r>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2/16/2023</a:t>
            </a:fld>
            <a:endParaRPr lang="en-US"/>
          </a:p>
        </p:txBody>
      </p:sp>
      <p:sp>
        <p:nvSpPr>
          <p:cNvPr id="3" name="Footer Placeholder 2"/>
          <p:cNvSpPr>
            <a:spLocks noGrp="1"/>
          </p:cNvSpPr>
          <p:nvPr>
            <p:ph type="ftr" sz="quarter" idx="11"/>
          </p:nvPr>
        </p:nvSpPr>
        <p:spPr/>
        <p:txBody>
          <a:bodyPr/>
          <a:lstStyle/>
          <a:p>
            <a:r>
              <a:rPr lang="en-US"/>
              <a:t>hey</a:t>
            </a:r>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r>
              <a:rPr lang="en-US"/>
              <a:t>hey</a:t>
            </a:r>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r>
              <a:rPr lang="en-US"/>
              <a:t>hey</a:t>
            </a:r>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r>
              <a:rPr lang="en-US"/>
              <a:t>hey</a:t>
            </a:r>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r>
              <a:rPr lang="en-US"/>
              <a:t>hey</a:t>
            </a:r>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hey</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6.png"/><Relationship Id="rId2" Type="http://schemas.openxmlformats.org/officeDocument/2006/relationships/customXml" Target="../ink/ink1.xml"/><Relationship Id="rId1" Type="http://schemas.openxmlformats.org/officeDocument/2006/relationships/slideLayout" Target="../slideLayouts/slideLayout1.xml"/><Relationship Id="rId6" Type="http://schemas.openxmlformats.org/officeDocument/2006/relationships/customXml" Target="../ink/ink3.xml"/><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customXml" Target="../ink/ink5.xml"/><Relationship Id="rId4" Type="http://schemas.openxmlformats.org/officeDocument/2006/relationships/customXml" Target="../ink/ink2.xml"/><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customXml" Target="../ink/ink14.xml"/><Relationship Id="rId26" Type="http://schemas.openxmlformats.org/officeDocument/2006/relationships/customXml" Target="../ink/ink18.xml"/><Relationship Id="rId39" Type="http://schemas.openxmlformats.org/officeDocument/2006/relationships/image" Target="../media/image29.png"/><Relationship Id="rId21" Type="http://schemas.openxmlformats.org/officeDocument/2006/relationships/image" Target="../media/image20.png"/><Relationship Id="rId34" Type="http://schemas.openxmlformats.org/officeDocument/2006/relationships/customXml" Target="../ink/ink22.xml"/><Relationship Id="rId42" Type="http://schemas.openxmlformats.org/officeDocument/2006/relationships/customXml" Target="../ink/ink26.xml"/><Relationship Id="rId47" Type="http://schemas.openxmlformats.org/officeDocument/2006/relationships/image" Target="../media/image33.png"/><Relationship Id="rId7" Type="http://schemas.openxmlformats.org/officeDocument/2006/relationships/image" Target="../media/image13.png"/><Relationship Id="rId2" Type="http://schemas.openxmlformats.org/officeDocument/2006/relationships/customXml" Target="../ink/ink6.xml"/><Relationship Id="rId16" Type="http://schemas.openxmlformats.org/officeDocument/2006/relationships/customXml" Target="../ink/ink13.xml"/><Relationship Id="rId29" Type="http://schemas.openxmlformats.org/officeDocument/2006/relationships/image" Target="../media/image24.png"/><Relationship Id="rId11" Type="http://schemas.openxmlformats.org/officeDocument/2006/relationships/image" Target="../media/image15.png"/><Relationship Id="rId24" Type="http://schemas.openxmlformats.org/officeDocument/2006/relationships/customXml" Target="../ink/ink17.xml"/><Relationship Id="rId32" Type="http://schemas.openxmlformats.org/officeDocument/2006/relationships/customXml" Target="../ink/ink21.xml"/><Relationship Id="rId37" Type="http://schemas.openxmlformats.org/officeDocument/2006/relationships/image" Target="../media/image28.png"/><Relationship Id="rId40" Type="http://schemas.openxmlformats.org/officeDocument/2006/relationships/customXml" Target="../ink/ink25.xml"/><Relationship Id="rId45" Type="http://schemas.openxmlformats.org/officeDocument/2006/relationships/image" Target="../media/image32.png"/><Relationship Id="rId5" Type="http://schemas.openxmlformats.org/officeDocument/2006/relationships/image" Target="../media/image12.png"/><Relationship Id="rId15" Type="http://schemas.openxmlformats.org/officeDocument/2006/relationships/image" Target="../media/image17.png"/><Relationship Id="rId23" Type="http://schemas.openxmlformats.org/officeDocument/2006/relationships/image" Target="../media/image21.png"/><Relationship Id="rId28" Type="http://schemas.openxmlformats.org/officeDocument/2006/relationships/customXml" Target="../ink/ink19.xml"/><Relationship Id="rId36" Type="http://schemas.openxmlformats.org/officeDocument/2006/relationships/customXml" Target="../ink/ink23.xml"/><Relationship Id="rId49" Type="http://schemas.openxmlformats.org/officeDocument/2006/relationships/image" Target="../media/image34.png"/><Relationship Id="rId10" Type="http://schemas.openxmlformats.org/officeDocument/2006/relationships/customXml" Target="../ink/ink10.xml"/><Relationship Id="rId19" Type="http://schemas.openxmlformats.org/officeDocument/2006/relationships/image" Target="../media/image19.png"/><Relationship Id="rId31" Type="http://schemas.openxmlformats.org/officeDocument/2006/relationships/image" Target="../media/image25.png"/><Relationship Id="rId44" Type="http://schemas.openxmlformats.org/officeDocument/2006/relationships/customXml" Target="../ink/ink27.xml"/><Relationship Id="rId4" Type="http://schemas.openxmlformats.org/officeDocument/2006/relationships/customXml" Target="../ink/ink7.xml"/><Relationship Id="rId9" Type="http://schemas.openxmlformats.org/officeDocument/2006/relationships/image" Target="../media/image14.png"/><Relationship Id="rId14" Type="http://schemas.openxmlformats.org/officeDocument/2006/relationships/customXml" Target="../ink/ink12.xml"/><Relationship Id="rId22" Type="http://schemas.openxmlformats.org/officeDocument/2006/relationships/customXml" Target="../ink/ink16.xml"/><Relationship Id="rId27" Type="http://schemas.openxmlformats.org/officeDocument/2006/relationships/image" Target="../media/image23.png"/><Relationship Id="rId30" Type="http://schemas.openxmlformats.org/officeDocument/2006/relationships/customXml" Target="../ink/ink20.xml"/><Relationship Id="rId35" Type="http://schemas.openxmlformats.org/officeDocument/2006/relationships/image" Target="../media/image27.png"/><Relationship Id="rId43" Type="http://schemas.openxmlformats.org/officeDocument/2006/relationships/image" Target="../media/image31.png"/><Relationship Id="rId48" Type="http://schemas.openxmlformats.org/officeDocument/2006/relationships/customXml" Target="../ink/ink29.xml"/><Relationship Id="rId8" Type="http://schemas.openxmlformats.org/officeDocument/2006/relationships/customXml" Target="../ink/ink9.xml"/><Relationship Id="rId3" Type="http://schemas.openxmlformats.org/officeDocument/2006/relationships/image" Target="../media/image11.png"/><Relationship Id="rId12" Type="http://schemas.openxmlformats.org/officeDocument/2006/relationships/customXml" Target="../ink/ink11.xml"/><Relationship Id="rId17" Type="http://schemas.openxmlformats.org/officeDocument/2006/relationships/image" Target="../media/image18.png"/><Relationship Id="rId25" Type="http://schemas.openxmlformats.org/officeDocument/2006/relationships/image" Target="../media/image22.png"/><Relationship Id="rId33" Type="http://schemas.openxmlformats.org/officeDocument/2006/relationships/image" Target="../media/image26.png"/><Relationship Id="rId38" Type="http://schemas.openxmlformats.org/officeDocument/2006/relationships/customXml" Target="../ink/ink24.xml"/><Relationship Id="rId46" Type="http://schemas.openxmlformats.org/officeDocument/2006/relationships/customXml" Target="../ink/ink28.xml"/><Relationship Id="rId20" Type="http://schemas.openxmlformats.org/officeDocument/2006/relationships/customXml" Target="../ink/ink15.xml"/><Relationship Id="rId41"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customXml" Target="../ink/ink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AB8C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35169" y="489759"/>
            <a:ext cx="10926792" cy="2833298"/>
          </a:xfrm>
        </p:spPr>
        <p:txBody>
          <a:bodyPr>
            <a:noAutofit/>
          </a:bodyPr>
          <a:lstStyle/>
          <a:p>
            <a:r>
              <a:rPr lang="en-US" sz="9600">
                <a:latin typeface="Jumble"/>
                <a:cs typeface="Calibri Light"/>
              </a:rPr>
              <a:t>School of Sanctuary</a:t>
            </a:r>
          </a:p>
        </p:txBody>
      </p:sp>
      <mc:AlternateContent xmlns:mc="http://schemas.openxmlformats.org/markup-compatibility/2006">
        <mc:Choice xmlns:p14="http://schemas.microsoft.com/office/powerpoint/2010/main" Requires="p14">
          <p:contentPart p14:bwMode="auto" r:id="rId2">
            <p14:nvContentPartPr>
              <p14:cNvPr id="5" name="Ink 4">
                <a:extLst>
                  <a:ext uri="{FF2B5EF4-FFF2-40B4-BE49-F238E27FC236}">
                    <a16:creationId xmlns:a16="http://schemas.microsoft.com/office/drawing/2014/main" id="{0C4F184A-00D9-2AA7-90BC-B21CA2FECFF4}"/>
                  </a:ext>
                </a:extLst>
              </p14:cNvPr>
              <p14:cNvContentPartPr/>
              <p14:nvPr/>
            </p14:nvContentPartPr>
            <p14:xfrm>
              <a:off x="47643" y="5708287"/>
              <a:ext cx="1349220" cy="1349220"/>
            </p14:xfrm>
          </p:contentPart>
        </mc:Choice>
        <mc:Fallback>
          <p:pic>
            <p:nvPicPr>
              <p:cNvPr id="5" name="Ink 4">
                <a:extLst>
                  <a:ext uri="{FF2B5EF4-FFF2-40B4-BE49-F238E27FC236}">
                    <a16:creationId xmlns:a16="http://schemas.microsoft.com/office/drawing/2014/main" id="{0C4F184A-00D9-2AA7-90BC-B21CA2FECFF4}"/>
                  </a:ext>
                </a:extLst>
              </p:cNvPr>
              <p:cNvPicPr/>
              <p:nvPr/>
            </p:nvPicPr>
            <p:blipFill>
              <a:blip r:embed="rId3"/>
              <a:stretch>
                <a:fillRect/>
              </a:stretch>
            </p:blipFill>
            <p:spPr>
              <a:xfrm>
                <a:off x="29649" y="5690293"/>
                <a:ext cx="1384849" cy="1384849"/>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6" name="Ink 5">
                <a:extLst>
                  <a:ext uri="{FF2B5EF4-FFF2-40B4-BE49-F238E27FC236}">
                    <a16:creationId xmlns:a16="http://schemas.microsoft.com/office/drawing/2014/main" id="{E8D347D7-AA70-18CB-C5F6-488E11B3E8EE}"/>
                  </a:ext>
                </a:extLst>
              </p14:cNvPr>
              <p14:cNvContentPartPr/>
              <p14:nvPr/>
            </p14:nvContentPartPr>
            <p14:xfrm>
              <a:off x="-71636" y="5525367"/>
              <a:ext cx="1453649" cy="1453649"/>
            </p14:xfrm>
          </p:contentPart>
        </mc:Choice>
        <mc:Fallback>
          <p:pic>
            <p:nvPicPr>
              <p:cNvPr id="6" name="Ink 5">
                <a:extLst>
                  <a:ext uri="{FF2B5EF4-FFF2-40B4-BE49-F238E27FC236}">
                    <a16:creationId xmlns:a16="http://schemas.microsoft.com/office/drawing/2014/main" id="{E8D347D7-AA70-18CB-C5F6-488E11B3E8EE}"/>
                  </a:ext>
                </a:extLst>
              </p:cNvPr>
              <p:cNvPicPr/>
              <p:nvPr/>
            </p:nvPicPr>
            <p:blipFill>
              <a:blip r:embed="rId5"/>
              <a:stretch>
                <a:fillRect/>
              </a:stretch>
            </p:blipFill>
            <p:spPr>
              <a:xfrm>
                <a:off x="-134619" y="5462384"/>
                <a:ext cx="1579255" cy="1579255"/>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7" name="Ink 6">
                <a:extLst>
                  <a:ext uri="{FF2B5EF4-FFF2-40B4-BE49-F238E27FC236}">
                    <a16:creationId xmlns:a16="http://schemas.microsoft.com/office/drawing/2014/main" id="{A4F1D2AC-DAE8-7C05-94CD-6DC866D13F78}"/>
                  </a:ext>
                </a:extLst>
              </p14:cNvPr>
              <p14:cNvContentPartPr/>
              <p14:nvPr/>
            </p14:nvContentPartPr>
            <p14:xfrm>
              <a:off x="-105344" y="4395322"/>
              <a:ext cx="2667647" cy="2667647"/>
            </p14:xfrm>
          </p:contentPart>
        </mc:Choice>
        <mc:Fallback>
          <p:pic>
            <p:nvPicPr>
              <p:cNvPr id="7" name="Ink 6">
                <a:extLst>
                  <a:ext uri="{FF2B5EF4-FFF2-40B4-BE49-F238E27FC236}">
                    <a16:creationId xmlns:a16="http://schemas.microsoft.com/office/drawing/2014/main" id="{A4F1D2AC-DAE8-7C05-94CD-6DC866D13F78}"/>
                  </a:ext>
                </a:extLst>
              </p:cNvPr>
              <p:cNvPicPr/>
              <p:nvPr/>
            </p:nvPicPr>
            <p:blipFill>
              <a:blip r:embed="rId7"/>
              <a:stretch>
                <a:fillRect/>
              </a:stretch>
            </p:blipFill>
            <p:spPr>
              <a:xfrm>
                <a:off x="-168337" y="4332329"/>
                <a:ext cx="2793272" cy="2793272"/>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8" name="Ink 7">
                <a:extLst>
                  <a:ext uri="{FF2B5EF4-FFF2-40B4-BE49-F238E27FC236}">
                    <a16:creationId xmlns:a16="http://schemas.microsoft.com/office/drawing/2014/main" id="{5A912943-BF50-12A3-7150-59E60EAA3DAB}"/>
                  </a:ext>
                </a:extLst>
              </p14:cNvPr>
              <p14:cNvContentPartPr/>
              <p14:nvPr/>
            </p14:nvContentPartPr>
            <p14:xfrm>
              <a:off x="-44032" y="3265136"/>
              <a:ext cx="3627661" cy="3627661"/>
            </p14:xfrm>
          </p:contentPart>
        </mc:Choice>
        <mc:Fallback>
          <p:pic>
            <p:nvPicPr>
              <p:cNvPr id="8" name="Ink 7">
                <a:extLst>
                  <a:ext uri="{FF2B5EF4-FFF2-40B4-BE49-F238E27FC236}">
                    <a16:creationId xmlns:a16="http://schemas.microsoft.com/office/drawing/2014/main" id="{5A912943-BF50-12A3-7150-59E60EAA3DAB}"/>
                  </a:ext>
                </a:extLst>
              </p:cNvPr>
              <p:cNvPicPr/>
              <p:nvPr/>
            </p:nvPicPr>
            <p:blipFill>
              <a:blip r:embed="rId9"/>
              <a:stretch>
                <a:fillRect/>
              </a:stretch>
            </p:blipFill>
            <p:spPr>
              <a:xfrm>
                <a:off x="-107025" y="3202143"/>
                <a:ext cx="3753286" cy="3753286"/>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9" name="Ink 8">
                <a:extLst>
                  <a:ext uri="{FF2B5EF4-FFF2-40B4-BE49-F238E27FC236}">
                    <a16:creationId xmlns:a16="http://schemas.microsoft.com/office/drawing/2014/main" id="{CCA4FBBA-BE1C-5B74-8769-A9D116A9515A}"/>
                  </a:ext>
                </a:extLst>
              </p14:cNvPr>
              <p14:cNvContentPartPr/>
              <p14:nvPr/>
            </p14:nvContentPartPr>
            <p14:xfrm>
              <a:off x="25050" y="1736793"/>
              <a:ext cx="5207194" cy="5207194"/>
            </p14:xfrm>
          </p:contentPart>
        </mc:Choice>
        <mc:Fallback>
          <p:pic>
            <p:nvPicPr>
              <p:cNvPr id="9" name="Ink 8">
                <a:extLst>
                  <a:ext uri="{FF2B5EF4-FFF2-40B4-BE49-F238E27FC236}">
                    <a16:creationId xmlns:a16="http://schemas.microsoft.com/office/drawing/2014/main" id="{CCA4FBBA-BE1C-5B74-8769-A9D116A9515A}"/>
                  </a:ext>
                </a:extLst>
              </p:cNvPr>
              <p:cNvPicPr/>
              <p:nvPr/>
            </p:nvPicPr>
            <p:blipFill>
              <a:blip r:embed="rId11"/>
              <a:stretch>
                <a:fillRect/>
              </a:stretch>
            </p:blipFill>
            <p:spPr>
              <a:xfrm>
                <a:off x="-37943" y="1673795"/>
                <a:ext cx="5332820" cy="5332829"/>
              </a:xfrm>
              <a:prstGeom prst="rect">
                <a:avLst/>
              </a:prstGeom>
            </p:spPr>
          </p:pic>
        </mc:Fallback>
      </mc:AlternateContent>
      <p:pic>
        <p:nvPicPr>
          <p:cNvPr id="10" name="Picture 10">
            <a:extLst>
              <a:ext uri="{FF2B5EF4-FFF2-40B4-BE49-F238E27FC236}">
                <a16:creationId xmlns:a16="http://schemas.microsoft.com/office/drawing/2014/main" id="{FFF76C17-F4C3-0511-206F-22D5EC103A1D}"/>
              </a:ext>
            </a:extLst>
          </p:cNvPr>
          <p:cNvPicPr>
            <a:picLocks noChangeAspect="1"/>
          </p:cNvPicPr>
          <p:nvPr/>
        </p:nvPicPr>
        <p:blipFill>
          <a:blip r:embed="rId12"/>
          <a:stretch>
            <a:fillRect/>
          </a:stretch>
        </p:blipFill>
        <p:spPr>
          <a:xfrm>
            <a:off x="-4033298" y="-2458977"/>
            <a:ext cx="2143125" cy="2143125"/>
          </a:xfrm>
          <a:prstGeom prst="rect">
            <a:avLst/>
          </a:prstGeom>
        </p:spPr>
      </p:pic>
      <p:sp>
        <p:nvSpPr>
          <p:cNvPr id="13" name="Sun 12">
            <a:extLst>
              <a:ext uri="{FF2B5EF4-FFF2-40B4-BE49-F238E27FC236}">
                <a16:creationId xmlns:a16="http://schemas.microsoft.com/office/drawing/2014/main" id="{67C19A2F-5DB1-B4A1-36C0-3F2E2A7AF158}"/>
              </a:ext>
            </a:extLst>
          </p:cNvPr>
          <p:cNvSpPr/>
          <p:nvPr/>
        </p:nvSpPr>
        <p:spPr>
          <a:xfrm>
            <a:off x="10009229" y="945168"/>
            <a:ext cx="1150188" cy="1107056"/>
          </a:xfrm>
          <a:prstGeom prst="sun">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loud 13">
            <a:extLst>
              <a:ext uri="{FF2B5EF4-FFF2-40B4-BE49-F238E27FC236}">
                <a16:creationId xmlns:a16="http://schemas.microsoft.com/office/drawing/2014/main" id="{A23408AA-DBC6-A5D6-10AB-04DD977AE560}"/>
              </a:ext>
            </a:extLst>
          </p:cNvPr>
          <p:cNvSpPr/>
          <p:nvPr/>
        </p:nvSpPr>
        <p:spPr>
          <a:xfrm>
            <a:off x="9528162" y="1526588"/>
            <a:ext cx="1049547" cy="66135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loud 14">
            <a:extLst>
              <a:ext uri="{FF2B5EF4-FFF2-40B4-BE49-F238E27FC236}">
                <a16:creationId xmlns:a16="http://schemas.microsoft.com/office/drawing/2014/main" id="{7C8497EE-74F3-00AB-91E7-B678E3DE1BAB}"/>
              </a:ext>
            </a:extLst>
          </p:cNvPr>
          <p:cNvSpPr/>
          <p:nvPr/>
        </p:nvSpPr>
        <p:spPr>
          <a:xfrm>
            <a:off x="10610490" y="1437161"/>
            <a:ext cx="1092679" cy="747622"/>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Slide Number Placeholder 17">
            <a:extLst>
              <a:ext uri="{FF2B5EF4-FFF2-40B4-BE49-F238E27FC236}">
                <a16:creationId xmlns:a16="http://schemas.microsoft.com/office/drawing/2014/main" id="{F1EBAB41-6A21-575E-09CB-0C36F4B4481F}"/>
              </a:ext>
            </a:extLst>
          </p:cNvPr>
          <p:cNvSpPr>
            <a:spLocks noGrp="1"/>
          </p:cNvSpPr>
          <p:nvPr>
            <p:ph type="sldNum" sz="quarter" idx="12"/>
          </p:nvPr>
        </p:nvSpPr>
        <p:spPr/>
        <p:txBody>
          <a:bodyPr/>
          <a:lstStyle/>
          <a:p>
            <a:fld id="{330EA680-D336-4FF7-8B7A-9848BB0A1C32}" type="slidenum">
              <a:rPr lang="en-US" smtClean="0"/>
              <a:t>1</a:t>
            </a:fld>
            <a:endParaRPr lang="en-US"/>
          </a:p>
        </p:txBody>
      </p:sp>
      <p:sp>
        <p:nvSpPr>
          <p:cNvPr id="17" name="Footer Placeholder 16">
            <a:extLst>
              <a:ext uri="{FF2B5EF4-FFF2-40B4-BE49-F238E27FC236}">
                <a16:creationId xmlns:a16="http://schemas.microsoft.com/office/drawing/2014/main" id="{7C2D8129-A162-6C67-F17A-8DB24A44A2A9}"/>
              </a:ext>
            </a:extLst>
          </p:cNvPr>
          <p:cNvSpPr>
            <a:spLocks noGrp="1"/>
          </p:cNvSpPr>
          <p:nvPr>
            <p:ph type="ftr" sz="quarter" idx="11"/>
          </p:nvPr>
        </p:nvSpPr>
        <p:spPr/>
        <p:txBody>
          <a:bodyPr/>
          <a:lstStyle/>
          <a:p>
            <a:r>
              <a:rPr lang="en-US"/>
              <a:t>hey</a:t>
            </a:r>
          </a:p>
        </p:txBody>
      </p:sp>
      <p:sp>
        <p:nvSpPr>
          <p:cNvPr id="19" name="Heart 18">
            <a:extLst>
              <a:ext uri="{FF2B5EF4-FFF2-40B4-BE49-F238E27FC236}">
                <a16:creationId xmlns:a16="http://schemas.microsoft.com/office/drawing/2014/main" id="{434EC3E8-B5AC-13FF-B424-AE11E301662D}"/>
              </a:ext>
            </a:extLst>
          </p:cNvPr>
          <p:cNvSpPr/>
          <p:nvPr/>
        </p:nvSpPr>
        <p:spPr>
          <a:xfrm>
            <a:off x="5516880" y="3152955"/>
            <a:ext cx="4485735" cy="2875471"/>
          </a:xfrm>
          <a:prstGeom prst="hear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2AD32602-9D5C-DFE5-1D49-2FFB6B365949}"/>
              </a:ext>
            </a:extLst>
          </p:cNvPr>
          <p:cNvSpPr txBox="1"/>
          <p:nvPr/>
        </p:nvSpPr>
        <p:spPr>
          <a:xfrm>
            <a:off x="5677619" y="3882751"/>
            <a:ext cx="494437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a:latin typeface="Jumble"/>
                <a:cs typeface="Calibri"/>
              </a:rPr>
              <a:t>Hollie and Poppy</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A7E8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CACDE-DFA1-9291-E9E6-8586196878DD}"/>
              </a:ext>
            </a:extLst>
          </p:cNvPr>
          <p:cNvSpPr>
            <a:spLocks noGrp="1"/>
          </p:cNvSpPr>
          <p:nvPr>
            <p:ph type="title"/>
          </p:nvPr>
        </p:nvSpPr>
        <p:spPr/>
        <p:txBody>
          <a:bodyPr/>
          <a:lstStyle/>
          <a:p>
            <a:r>
              <a:rPr lang="en-US">
                <a:latin typeface="Jumble"/>
                <a:cs typeface="Calibri Light"/>
              </a:rPr>
              <a:t>Contents</a:t>
            </a:r>
          </a:p>
        </p:txBody>
      </p:sp>
      <p:sp>
        <p:nvSpPr>
          <p:cNvPr id="3" name="Content Placeholder 2">
            <a:extLst>
              <a:ext uri="{FF2B5EF4-FFF2-40B4-BE49-F238E27FC236}">
                <a16:creationId xmlns:a16="http://schemas.microsoft.com/office/drawing/2014/main" id="{59A98C1B-382D-13CF-10F0-0CDA2D78BEEE}"/>
              </a:ext>
            </a:extLst>
          </p:cNvPr>
          <p:cNvSpPr>
            <a:spLocks noGrp="1"/>
          </p:cNvSpPr>
          <p:nvPr>
            <p:ph idx="1"/>
          </p:nvPr>
        </p:nvSpPr>
        <p:spPr/>
        <p:txBody>
          <a:bodyPr vert="horz" lIns="91440" tIns="45720" rIns="91440" bIns="45720" rtlCol="0" anchor="t">
            <a:normAutofit/>
          </a:bodyPr>
          <a:lstStyle/>
          <a:p>
            <a:pPr marL="0" indent="0">
              <a:buNone/>
            </a:pPr>
            <a:r>
              <a:rPr lang="en-US" sz="3600">
                <a:latin typeface="Jumble"/>
                <a:cs typeface="Calibri" panose="020F0502020204030204"/>
              </a:rPr>
              <a:t>What is Sanctuary?</a:t>
            </a:r>
          </a:p>
          <a:p>
            <a:pPr marL="0" indent="0">
              <a:buNone/>
            </a:pPr>
            <a:r>
              <a:rPr lang="en-US" sz="3600">
                <a:latin typeface="Jumble"/>
                <a:cs typeface="Calibri" panose="020F0502020204030204"/>
              </a:rPr>
              <a:t>What is a School of Sanctuary?</a:t>
            </a:r>
            <a:endParaRPr lang="en-US"/>
          </a:p>
          <a:p>
            <a:pPr marL="0" indent="0">
              <a:buNone/>
            </a:pPr>
            <a:r>
              <a:rPr lang="en-US" sz="3600">
                <a:latin typeface="Jumble"/>
                <a:cs typeface="Calibri" panose="020F0502020204030204"/>
              </a:rPr>
              <a:t>What is are School?</a:t>
            </a:r>
          </a:p>
          <a:p>
            <a:pPr marL="0" indent="0">
              <a:buNone/>
            </a:pPr>
            <a:r>
              <a:rPr lang="en-US" sz="3600">
                <a:latin typeface="Jumble"/>
                <a:cs typeface="Calibri" panose="020F0502020204030204"/>
              </a:rPr>
              <a:t>How can we be a School of Sanctuary?</a:t>
            </a:r>
          </a:p>
          <a:p>
            <a:pPr marL="0" indent="0">
              <a:buNone/>
            </a:pPr>
            <a:r>
              <a:rPr lang="en-US" sz="3600">
                <a:latin typeface="Jumble"/>
                <a:cs typeface="Calibri" panose="020F0502020204030204"/>
              </a:rPr>
              <a:t>What makes a School of Sanctuary?</a:t>
            </a:r>
          </a:p>
        </p:txBody>
      </p:sp>
      <p:sp>
        <p:nvSpPr>
          <p:cNvPr id="4" name="Star: 5 Points 3">
            <a:extLst>
              <a:ext uri="{FF2B5EF4-FFF2-40B4-BE49-F238E27FC236}">
                <a16:creationId xmlns:a16="http://schemas.microsoft.com/office/drawing/2014/main" id="{D270C77B-BD09-D724-5CB5-0B369719C57C}"/>
              </a:ext>
            </a:extLst>
          </p:cNvPr>
          <p:cNvSpPr/>
          <p:nvPr/>
        </p:nvSpPr>
        <p:spPr>
          <a:xfrm>
            <a:off x="10866119" y="914399"/>
            <a:ext cx="992037" cy="862641"/>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tar: 5 Points 4">
            <a:extLst>
              <a:ext uri="{FF2B5EF4-FFF2-40B4-BE49-F238E27FC236}">
                <a16:creationId xmlns:a16="http://schemas.microsoft.com/office/drawing/2014/main" id="{2B8633F5-A6AF-361A-7AC7-5DC2FE5B5811}"/>
              </a:ext>
            </a:extLst>
          </p:cNvPr>
          <p:cNvSpPr/>
          <p:nvPr/>
        </p:nvSpPr>
        <p:spPr>
          <a:xfrm>
            <a:off x="5881489" y="5157734"/>
            <a:ext cx="1667773" cy="1408980"/>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tar: 5 Points 5">
            <a:extLst>
              <a:ext uri="{FF2B5EF4-FFF2-40B4-BE49-F238E27FC236}">
                <a16:creationId xmlns:a16="http://schemas.microsoft.com/office/drawing/2014/main" id="{0C378F68-27BF-B55F-D0EF-430F8A732D26}"/>
              </a:ext>
            </a:extLst>
          </p:cNvPr>
          <p:cNvSpPr/>
          <p:nvPr/>
        </p:nvSpPr>
        <p:spPr>
          <a:xfrm>
            <a:off x="9067800" y="4526279"/>
            <a:ext cx="977660" cy="819509"/>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tar: 5 Points 6">
            <a:extLst>
              <a:ext uri="{FF2B5EF4-FFF2-40B4-BE49-F238E27FC236}">
                <a16:creationId xmlns:a16="http://schemas.microsoft.com/office/drawing/2014/main" id="{75CD53D5-E91C-26B1-C90A-2CB9F69E2B9E}"/>
              </a:ext>
            </a:extLst>
          </p:cNvPr>
          <p:cNvSpPr/>
          <p:nvPr/>
        </p:nvSpPr>
        <p:spPr>
          <a:xfrm>
            <a:off x="5608320" y="441960"/>
            <a:ext cx="762000" cy="762000"/>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tar: 5 Points 7">
            <a:extLst>
              <a:ext uri="{FF2B5EF4-FFF2-40B4-BE49-F238E27FC236}">
                <a16:creationId xmlns:a16="http://schemas.microsoft.com/office/drawing/2014/main" id="{6D4BB1FB-1A70-F61A-3520-9784F8B747D2}"/>
              </a:ext>
            </a:extLst>
          </p:cNvPr>
          <p:cNvSpPr/>
          <p:nvPr/>
        </p:nvSpPr>
        <p:spPr>
          <a:xfrm>
            <a:off x="3185159" y="5151120"/>
            <a:ext cx="948905" cy="848264"/>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8">
            <a:extLst>
              <a:ext uri="{FF2B5EF4-FFF2-40B4-BE49-F238E27FC236}">
                <a16:creationId xmlns:a16="http://schemas.microsoft.com/office/drawing/2014/main" id="{7CA92BBB-1143-8507-0BA4-8827E1D0DE1D}"/>
              </a:ext>
            </a:extLst>
          </p:cNvPr>
          <p:cNvSpPr>
            <a:spLocks noGrp="1"/>
          </p:cNvSpPr>
          <p:nvPr>
            <p:ph type="sldNum" sz="quarter" idx="12"/>
          </p:nvPr>
        </p:nvSpPr>
        <p:spPr/>
        <p:txBody>
          <a:bodyPr/>
          <a:lstStyle/>
          <a:p>
            <a:fld id="{330EA680-D336-4FF7-8B7A-9848BB0A1C32}" type="slidenum">
              <a:rPr lang="en-US" smtClean="0"/>
              <a:t>2</a:t>
            </a:fld>
            <a:endParaRPr lang="en-US"/>
          </a:p>
        </p:txBody>
      </p:sp>
      <p:sp>
        <p:nvSpPr>
          <p:cNvPr id="10" name="Footer Placeholder 9">
            <a:extLst>
              <a:ext uri="{FF2B5EF4-FFF2-40B4-BE49-F238E27FC236}">
                <a16:creationId xmlns:a16="http://schemas.microsoft.com/office/drawing/2014/main" id="{3CFEB26C-1981-9D68-B741-081BCA347549}"/>
              </a:ext>
            </a:extLst>
          </p:cNvPr>
          <p:cNvSpPr>
            <a:spLocks noGrp="1"/>
          </p:cNvSpPr>
          <p:nvPr>
            <p:ph type="ftr" sz="quarter" idx="11"/>
          </p:nvPr>
        </p:nvSpPr>
        <p:spPr/>
        <p:txBody>
          <a:bodyPr/>
          <a:lstStyle/>
          <a:p>
            <a:r>
              <a:rPr lang="en-US"/>
              <a:t>hey</a:t>
            </a:r>
          </a:p>
        </p:txBody>
      </p:sp>
      <p:sp>
        <p:nvSpPr>
          <p:cNvPr id="11" name="Star: 4 Points 10">
            <a:extLst>
              <a:ext uri="{FF2B5EF4-FFF2-40B4-BE49-F238E27FC236}">
                <a16:creationId xmlns:a16="http://schemas.microsoft.com/office/drawing/2014/main" id="{C9DBC7B4-A7A0-8630-F2B9-48D7A3830D79}"/>
              </a:ext>
            </a:extLst>
          </p:cNvPr>
          <p:cNvSpPr/>
          <p:nvPr/>
        </p:nvSpPr>
        <p:spPr>
          <a:xfrm>
            <a:off x="5993058" y="5272465"/>
            <a:ext cx="517584" cy="531962"/>
          </a:xfrm>
          <a:prstGeom prst="star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tar: 4 Points 11">
            <a:extLst>
              <a:ext uri="{FF2B5EF4-FFF2-40B4-BE49-F238E27FC236}">
                <a16:creationId xmlns:a16="http://schemas.microsoft.com/office/drawing/2014/main" id="{2F9A34C1-14C2-8E4A-388A-406F08334E86}"/>
              </a:ext>
            </a:extLst>
          </p:cNvPr>
          <p:cNvSpPr/>
          <p:nvPr/>
        </p:nvSpPr>
        <p:spPr>
          <a:xfrm>
            <a:off x="9559217" y="4387394"/>
            <a:ext cx="445697" cy="589471"/>
          </a:xfrm>
          <a:prstGeom prst="star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tar: 4 Points 12">
            <a:extLst>
              <a:ext uri="{FF2B5EF4-FFF2-40B4-BE49-F238E27FC236}">
                <a16:creationId xmlns:a16="http://schemas.microsoft.com/office/drawing/2014/main" id="{3A7FA159-05A4-47BD-037D-97FDB3DD4ADA}"/>
              </a:ext>
            </a:extLst>
          </p:cNvPr>
          <p:cNvSpPr/>
          <p:nvPr/>
        </p:nvSpPr>
        <p:spPr>
          <a:xfrm>
            <a:off x="10728385" y="824685"/>
            <a:ext cx="488829" cy="517585"/>
          </a:xfrm>
          <a:prstGeom prst="star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tar: 4 Points 13">
            <a:extLst>
              <a:ext uri="{FF2B5EF4-FFF2-40B4-BE49-F238E27FC236}">
                <a16:creationId xmlns:a16="http://schemas.microsoft.com/office/drawing/2014/main" id="{8D0E2CA3-FB47-56D5-C4E1-CF715EB3A4AF}"/>
              </a:ext>
            </a:extLst>
          </p:cNvPr>
          <p:cNvSpPr/>
          <p:nvPr/>
        </p:nvSpPr>
        <p:spPr>
          <a:xfrm>
            <a:off x="3190910" y="4979455"/>
            <a:ext cx="316301" cy="575094"/>
          </a:xfrm>
          <a:prstGeom prst="star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tar: 4 Points 14">
            <a:extLst>
              <a:ext uri="{FF2B5EF4-FFF2-40B4-BE49-F238E27FC236}">
                <a16:creationId xmlns:a16="http://schemas.microsoft.com/office/drawing/2014/main" id="{FDCDE7AE-A993-3FEE-B432-186A3376048F}"/>
              </a:ext>
            </a:extLst>
          </p:cNvPr>
          <p:cNvSpPr/>
          <p:nvPr/>
        </p:nvSpPr>
        <p:spPr>
          <a:xfrm>
            <a:off x="5562600" y="624840"/>
            <a:ext cx="431320" cy="488830"/>
          </a:xfrm>
          <a:prstGeom prst="star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8844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67087"/>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EFEC3-0C79-B3CB-B8BD-515866BD43BF}"/>
              </a:ext>
            </a:extLst>
          </p:cNvPr>
          <p:cNvSpPr>
            <a:spLocks noGrp="1"/>
          </p:cNvSpPr>
          <p:nvPr>
            <p:ph type="title"/>
          </p:nvPr>
        </p:nvSpPr>
        <p:spPr/>
        <p:txBody>
          <a:bodyPr/>
          <a:lstStyle/>
          <a:p>
            <a:r>
              <a:rPr lang="en-US">
                <a:latin typeface="Jumble"/>
                <a:cs typeface="Calibri Light"/>
              </a:rPr>
              <a:t>What is Sanctuary?</a:t>
            </a:r>
            <a:endParaRPr lang="en-US">
              <a:latin typeface="Jumble"/>
            </a:endParaRPr>
          </a:p>
        </p:txBody>
      </p:sp>
      <p:sp>
        <p:nvSpPr>
          <p:cNvPr id="3" name="Content Placeholder 2">
            <a:extLst>
              <a:ext uri="{FF2B5EF4-FFF2-40B4-BE49-F238E27FC236}">
                <a16:creationId xmlns:a16="http://schemas.microsoft.com/office/drawing/2014/main" id="{FDF54586-C32E-365F-522E-B56FF1F31584}"/>
              </a:ext>
            </a:extLst>
          </p:cNvPr>
          <p:cNvSpPr>
            <a:spLocks noGrp="1"/>
          </p:cNvSpPr>
          <p:nvPr>
            <p:ph idx="1"/>
          </p:nvPr>
        </p:nvSpPr>
        <p:spPr>
          <a:xfrm>
            <a:off x="996351" y="2098795"/>
            <a:ext cx="10515600" cy="4351338"/>
          </a:xfrm>
        </p:spPr>
        <p:txBody>
          <a:bodyPr vert="horz" lIns="91440" tIns="45720" rIns="91440" bIns="45720" rtlCol="0" anchor="t">
            <a:normAutofit/>
          </a:bodyPr>
          <a:lstStyle/>
          <a:p>
            <a:pPr marL="0" indent="0">
              <a:buNone/>
            </a:pPr>
            <a:r>
              <a:rPr lang="en-US">
                <a:latin typeface="Jumble"/>
                <a:cs typeface="Calibri" panose="020F0502020204030204"/>
              </a:rPr>
              <a:t>A place of Sanctuary is a place that is safe and that can provide safety for people it takes a lot of money to help others and a very kind heart, Sanctuary means a safe place and a home.</a:t>
            </a:r>
          </a:p>
          <a:p>
            <a:pPr marL="0" indent="0">
              <a:buNone/>
            </a:pPr>
            <a:r>
              <a:rPr lang="en-US">
                <a:latin typeface="Jumble"/>
                <a:cs typeface="Calibri" panose="020F0502020204030204"/>
              </a:rPr>
              <a:t>Although it may cost money it is worth helping others who need it and it’s a good thing to do.</a:t>
            </a:r>
          </a:p>
        </p:txBody>
      </p:sp>
      <p:sp>
        <p:nvSpPr>
          <p:cNvPr id="4" name="Footer Placeholder 3">
            <a:extLst>
              <a:ext uri="{FF2B5EF4-FFF2-40B4-BE49-F238E27FC236}">
                <a16:creationId xmlns:a16="http://schemas.microsoft.com/office/drawing/2014/main" id="{585E553E-2AD0-A0F7-DC85-2D57360E7BEC}"/>
              </a:ext>
            </a:extLst>
          </p:cNvPr>
          <p:cNvSpPr>
            <a:spLocks noGrp="1"/>
          </p:cNvSpPr>
          <p:nvPr>
            <p:ph type="ftr" sz="quarter" idx="11"/>
          </p:nvPr>
        </p:nvSpPr>
        <p:spPr/>
        <p:txBody>
          <a:bodyPr/>
          <a:lstStyle/>
          <a:p>
            <a:r>
              <a:rPr lang="en-US"/>
              <a:t>hey</a:t>
            </a:r>
          </a:p>
        </p:txBody>
      </p:sp>
      <p:sp>
        <p:nvSpPr>
          <p:cNvPr id="5" name="Slide Number Placeholder 4">
            <a:extLst>
              <a:ext uri="{FF2B5EF4-FFF2-40B4-BE49-F238E27FC236}">
                <a16:creationId xmlns:a16="http://schemas.microsoft.com/office/drawing/2014/main" id="{958E672A-CCE4-50B9-916C-78FA018EC448}"/>
              </a:ext>
            </a:extLst>
          </p:cNvPr>
          <p:cNvSpPr>
            <a:spLocks noGrp="1"/>
          </p:cNvSpPr>
          <p:nvPr>
            <p:ph type="sldNum" sz="quarter" idx="12"/>
          </p:nvPr>
        </p:nvSpPr>
        <p:spPr/>
        <p:txBody>
          <a:bodyPr/>
          <a:lstStyle/>
          <a:p>
            <a:fld id="{330EA680-D336-4FF7-8B7A-9848BB0A1C32}" type="slidenum">
              <a:rPr lang="en-US" smtClean="0"/>
              <a:t>3</a:t>
            </a:fld>
            <a:endParaRPr lang="en-US"/>
          </a:p>
        </p:txBody>
      </p:sp>
      <p:sp>
        <p:nvSpPr>
          <p:cNvPr id="6" name="TextBox 5">
            <a:extLst>
              <a:ext uri="{FF2B5EF4-FFF2-40B4-BE49-F238E27FC236}">
                <a16:creationId xmlns:a16="http://schemas.microsoft.com/office/drawing/2014/main" id="{BD0FDB82-ACE1-9005-32DC-89DB28D28461}"/>
              </a:ext>
            </a:extLst>
          </p:cNvPr>
          <p:cNvSpPr txBox="1"/>
          <p:nvPr/>
        </p:nvSpPr>
        <p:spPr>
          <a:xfrm>
            <a:off x="4719162" y="4892923"/>
            <a:ext cx="663946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9600">
                <a:latin typeface="Dreaming Outloud Script Pro"/>
                <a:cs typeface="Calibri"/>
              </a:rPr>
              <a:t>Sanctuary!</a:t>
            </a:r>
            <a:endParaRPr lang="en-US" sz="9600">
              <a:latin typeface="Dreaming Outloud Script Pro"/>
            </a:endParaRPr>
          </a:p>
        </p:txBody>
      </p:sp>
      <p:sp>
        <p:nvSpPr>
          <p:cNvPr id="7" name="Moon 6">
            <a:extLst>
              <a:ext uri="{FF2B5EF4-FFF2-40B4-BE49-F238E27FC236}">
                <a16:creationId xmlns:a16="http://schemas.microsoft.com/office/drawing/2014/main" id="{EEC09DE0-D7C4-71AD-0E33-CC39E20047A2}"/>
              </a:ext>
            </a:extLst>
          </p:cNvPr>
          <p:cNvSpPr/>
          <p:nvPr/>
        </p:nvSpPr>
        <p:spPr>
          <a:xfrm>
            <a:off x="8265256" y="278921"/>
            <a:ext cx="1020792" cy="1164566"/>
          </a:xfrm>
          <a:prstGeom prst="moon">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loud 7">
            <a:extLst>
              <a:ext uri="{FF2B5EF4-FFF2-40B4-BE49-F238E27FC236}">
                <a16:creationId xmlns:a16="http://schemas.microsoft.com/office/drawing/2014/main" id="{7B603A2A-F11E-B065-7A5A-764938C14DC9}"/>
              </a:ext>
            </a:extLst>
          </p:cNvPr>
          <p:cNvSpPr/>
          <p:nvPr/>
        </p:nvSpPr>
        <p:spPr>
          <a:xfrm>
            <a:off x="7493192" y="961270"/>
            <a:ext cx="1193320" cy="66135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5 Points 9">
            <a:extLst>
              <a:ext uri="{FF2B5EF4-FFF2-40B4-BE49-F238E27FC236}">
                <a16:creationId xmlns:a16="http://schemas.microsoft.com/office/drawing/2014/main" id="{42192DB4-81C4-056A-1863-184E99F16580}"/>
              </a:ext>
            </a:extLst>
          </p:cNvPr>
          <p:cNvSpPr/>
          <p:nvPr/>
        </p:nvSpPr>
        <p:spPr>
          <a:xfrm>
            <a:off x="1569720" y="4937759"/>
            <a:ext cx="1754038" cy="1423358"/>
          </a:xfrm>
          <a:prstGeom prst="star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5378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4899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DE07B-3E8D-4681-2425-0DF9912D59C2}"/>
              </a:ext>
            </a:extLst>
          </p:cNvPr>
          <p:cNvSpPr>
            <a:spLocks noGrp="1"/>
          </p:cNvSpPr>
          <p:nvPr>
            <p:ph type="title"/>
          </p:nvPr>
        </p:nvSpPr>
        <p:spPr/>
        <p:txBody>
          <a:bodyPr/>
          <a:lstStyle/>
          <a:p>
            <a:r>
              <a:rPr lang="en-US">
                <a:latin typeface="Jumble"/>
                <a:cs typeface="Calibri Light"/>
              </a:rPr>
              <a:t>What is a School of Sanctuary?</a:t>
            </a:r>
            <a:endParaRPr lang="en-US">
              <a:latin typeface="Jumble"/>
            </a:endParaRPr>
          </a:p>
        </p:txBody>
      </p:sp>
      <p:sp>
        <p:nvSpPr>
          <p:cNvPr id="3" name="Content Placeholder 2">
            <a:extLst>
              <a:ext uri="{FF2B5EF4-FFF2-40B4-BE49-F238E27FC236}">
                <a16:creationId xmlns:a16="http://schemas.microsoft.com/office/drawing/2014/main" id="{19B83FAA-3F91-98E7-8397-5457B59DCCEA}"/>
              </a:ext>
            </a:extLst>
          </p:cNvPr>
          <p:cNvSpPr>
            <a:spLocks noGrp="1"/>
          </p:cNvSpPr>
          <p:nvPr>
            <p:ph idx="1"/>
          </p:nvPr>
        </p:nvSpPr>
        <p:spPr>
          <a:xfrm>
            <a:off x="1111370" y="2127550"/>
            <a:ext cx="10515600" cy="4351338"/>
          </a:xfrm>
        </p:spPr>
        <p:txBody>
          <a:bodyPr vert="horz" lIns="91440" tIns="45720" rIns="91440" bIns="45720" rtlCol="0" anchor="t">
            <a:normAutofit/>
          </a:bodyPr>
          <a:lstStyle/>
          <a:p>
            <a:pPr marL="0" indent="0">
              <a:buNone/>
            </a:pPr>
            <a:r>
              <a:rPr lang="en-US">
                <a:latin typeface="Jumble"/>
                <a:cs typeface="Calibri"/>
              </a:rPr>
              <a:t>A School of Sanctuary is a school that excepts everyone, every religion and every faith no matter where you come from or where you were born your welcome in are school.</a:t>
            </a:r>
            <a:endParaRPr lang="en-US"/>
          </a:p>
          <a:p>
            <a:pPr marL="0" indent="0">
              <a:buNone/>
            </a:pPr>
            <a:r>
              <a:rPr lang="en-US">
                <a:latin typeface="Jumble"/>
                <a:cs typeface="Calibri"/>
              </a:rPr>
              <a:t>If you are a refuge or an asylum seeker your still welcome, it is very important everyone has a place to learn and a place to stay no matter what.</a:t>
            </a:r>
          </a:p>
          <a:p>
            <a:pPr marL="0" indent="0">
              <a:buNone/>
            </a:pPr>
            <a:r>
              <a:rPr lang="en-US">
                <a:latin typeface="Jumble"/>
                <a:cs typeface="Calibri"/>
              </a:rPr>
              <a:t>Also, the organization of School of Sanctuary is very important it helps everyone that </a:t>
            </a:r>
            <a:r>
              <a:rPr lang="en-US" err="1">
                <a:latin typeface="Jumble"/>
                <a:cs typeface="Calibri"/>
              </a:rPr>
              <a:t>everyoe</a:t>
            </a:r>
            <a:r>
              <a:rPr lang="en-US">
                <a:latin typeface="Jumble"/>
                <a:cs typeface="Calibri"/>
              </a:rPr>
              <a:t> has a school and a place to stay so this </a:t>
            </a:r>
            <a:r>
              <a:rPr lang="en-US" err="1">
                <a:latin typeface="Jumble"/>
                <a:cs typeface="Calibri"/>
              </a:rPr>
              <a:t>orginization</a:t>
            </a:r>
            <a:r>
              <a:rPr lang="en-US">
                <a:latin typeface="Jumble"/>
                <a:cs typeface="Calibri"/>
              </a:rPr>
              <a:t> really helps.</a:t>
            </a:r>
          </a:p>
          <a:p>
            <a:pPr marL="0" indent="0">
              <a:buNone/>
            </a:pPr>
            <a:endParaRPr lang="en-US">
              <a:latin typeface="Jumble"/>
              <a:cs typeface="Calibri"/>
            </a:endParaRPr>
          </a:p>
        </p:txBody>
      </p:sp>
      <p:sp>
        <p:nvSpPr>
          <p:cNvPr id="5" name="Slide Number Placeholder 4">
            <a:extLst>
              <a:ext uri="{FF2B5EF4-FFF2-40B4-BE49-F238E27FC236}">
                <a16:creationId xmlns:a16="http://schemas.microsoft.com/office/drawing/2014/main" id="{35438E8C-8E66-1752-23B6-5212737C7841}"/>
              </a:ext>
            </a:extLst>
          </p:cNvPr>
          <p:cNvSpPr>
            <a:spLocks noGrp="1"/>
          </p:cNvSpPr>
          <p:nvPr>
            <p:ph type="sldNum" sz="quarter" idx="12"/>
          </p:nvPr>
        </p:nvSpPr>
        <p:spPr/>
        <p:txBody>
          <a:bodyPr/>
          <a:lstStyle/>
          <a:p>
            <a:fld id="{330EA680-D336-4FF7-8B7A-9848BB0A1C32}" type="slidenum">
              <a:rPr lang="en-US" smtClean="0"/>
              <a:t>4</a:t>
            </a:fld>
            <a:endParaRPr lang="en-US"/>
          </a:p>
        </p:txBody>
      </p:sp>
      <p:sp>
        <p:nvSpPr>
          <p:cNvPr id="4" name="Footer Placeholder 3">
            <a:extLst>
              <a:ext uri="{FF2B5EF4-FFF2-40B4-BE49-F238E27FC236}">
                <a16:creationId xmlns:a16="http://schemas.microsoft.com/office/drawing/2014/main" id="{976EB3B3-9830-5162-2355-0F83152363A8}"/>
              </a:ext>
            </a:extLst>
          </p:cNvPr>
          <p:cNvSpPr>
            <a:spLocks noGrp="1"/>
          </p:cNvSpPr>
          <p:nvPr>
            <p:ph type="ftr" sz="quarter" idx="11"/>
          </p:nvPr>
        </p:nvSpPr>
        <p:spPr/>
        <p:txBody>
          <a:bodyPr/>
          <a:lstStyle/>
          <a:p>
            <a:r>
              <a:rPr lang="en-US"/>
              <a:t>hey</a:t>
            </a:r>
          </a:p>
        </p:txBody>
      </p:sp>
      <p:sp>
        <p:nvSpPr>
          <p:cNvPr id="7" name="Equals 6">
            <a:extLst>
              <a:ext uri="{FF2B5EF4-FFF2-40B4-BE49-F238E27FC236}">
                <a16:creationId xmlns:a16="http://schemas.microsoft.com/office/drawing/2014/main" id="{AB02F5C5-B97C-270C-90C6-67FA00DD5DB8}"/>
              </a:ext>
            </a:extLst>
          </p:cNvPr>
          <p:cNvSpPr/>
          <p:nvPr/>
        </p:nvSpPr>
        <p:spPr>
          <a:xfrm>
            <a:off x="8786866" y="143774"/>
            <a:ext cx="3407432" cy="1926565"/>
          </a:xfrm>
          <a:prstGeom prst="mathEqua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5">
                    <a:lumMod val="50000"/>
                  </a:schemeClr>
                </a:solidFill>
                <a:latin typeface="Jumble"/>
                <a:cs typeface="Calibri"/>
              </a:rPr>
              <a:t>E</a:t>
            </a:r>
            <a:r>
              <a:rPr lang="en-US" sz="4000">
                <a:solidFill>
                  <a:schemeClr val="accent5">
                    <a:lumMod val="50000"/>
                  </a:schemeClr>
                </a:solidFill>
                <a:latin typeface="Jumble"/>
                <a:cs typeface="Calibri"/>
              </a:rPr>
              <a:t>veryone</a:t>
            </a:r>
            <a:r>
              <a:rPr lang="en-US" sz="3600">
                <a:solidFill>
                  <a:schemeClr val="accent5">
                    <a:lumMod val="50000"/>
                  </a:schemeClr>
                </a:solidFill>
                <a:latin typeface="Jumble"/>
                <a:cs typeface="Calibri"/>
              </a:rPr>
              <a:t> is equal</a:t>
            </a:r>
            <a:endParaRPr lang="en-US" sz="3600">
              <a:solidFill>
                <a:schemeClr val="accent5">
                  <a:lumMod val="50000"/>
                </a:schemeClr>
              </a:solidFill>
              <a:latin typeface="Jumble"/>
            </a:endParaRPr>
          </a:p>
        </p:txBody>
      </p:sp>
      <p:sp>
        <p:nvSpPr>
          <p:cNvPr id="11" name="Star: 5 Points 10">
            <a:extLst>
              <a:ext uri="{FF2B5EF4-FFF2-40B4-BE49-F238E27FC236}">
                <a16:creationId xmlns:a16="http://schemas.microsoft.com/office/drawing/2014/main" id="{8B706624-1E3E-D5F0-6F96-0D2708B215E9}"/>
              </a:ext>
            </a:extLst>
          </p:cNvPr>
          <p:cNvSpPr/>
          <p:nvPr/>
        </p:nvSpPr>
        <p:spPr>
          <a:xfrm>
            <a:off x="10941745" y="5737715"/>
            <a:ext cx="1164566" cy="992037"/>
          </a:xfrm>
          <a:prstGeom prst="star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Heart 11">
            <a:extLst>
              <a:ext uri="{FF2B5EF4-FFF2-40B4-BE49-F238E27FC236}">
                <a16:creationId xmlns:a16="http://schemas.microsoft.com/office/drawing/2014/main" id="{92378B3E-BBE8-5058-D924-A5B0DD62D3C0}"/>
              </a:ext>
            </a:extLst>
          </p:cNvPr>
          <p:cNvSpPr/>
          <p:nvPr/>
        </p:nvSpPr>
        <p:spPr>
          <a:xfrm>
            <a:off x="433045" y="5854748"/>
            <a:ext cx="963283" cy="747622"/>
          </a:xfrm>
          <a:prstGeom prst="hear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9403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CA3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CB394-14B6-4715-C555-439195BDF0B0}"/>
              </a:ext>
            </a:extLst>
          </p:cNvPr>
          <p:cNvSpPr>
            <a:spLocks noGrp="1"/>
          </p:cNvSpPr>
          <p:nvPr>
            <p:ph type="title"/>
          </p:nvPr>
        </p:nvSpPr>
        <p:spPr/>
        <p:txBody>
          <a:bodyPr/>
          <a:lstStyle/>
          <a:p>
            <a:r>
              <a:rPr lang="en-US">
                <a:latin typeface="Jumble"/>
                <a:cs typeface="Calibri Light"/>
              </a:rPr>
              <a:t>What is are School?</a:t>
            </a:r>
            <a:endParaRPr lang="en-US">
              <a:latin typeface="Jumble"/>
            </a:endParaRPr>
          </a:p>
        </p:txBody>
      </p:sp>
      <p:sp>
        <p:nvSpPr>
          <p:cNvPr id="3" name="Content Placeholder 2">
            <a:extLst>
              <a:ext uri="{FF2B5EF4-FFF2-40B4-BE49-F238E27FC236}">
                <a16:creationId xmlns:a16="http://schemas.microsoft.com/office/drawing/2014/main" id="{45A7BB0D-FB02-9319-0A84-D8B7B0CB817C}"/>
              </a:ext>
            </a:extLst>
          </p:cNvPr>
          <p:cNvSpPr>
            <a:spLocks noGrp="1"/>
          </p:cNvSpPr>
          <p:nvPr>
            <p:ph idx="1"/>
          </p:nvPr>
        </p:nvSpPr>
        <p:spPr>
          <a:xfrm>
            <a:off x="910087" y="1854379"/>
            <a:ext cx="10515600" cy="4351338"/>
          </a:xfrm>
        </p:spPr>
        <p:txBody>
          <a:bodyPr vert="horz" lIns="91440" tIns="45720" rIns="91440" bIns="45720" rtlCol="0" anchor="t">
            <a:normAutofit/>
          </a:bodyPr>
          <a:lstStyle/>
          <a:p>
            <a:pPr marL="0" indent="0">
              <a:buNone/>
            </a:pPr>
            <a:r>
              <a:rPr lang="en-US">
                <a:latin typeface="Jumble"/>
                <a:cs typeface="Calibri" panose="020F0502020204030204"/>
              </a:rPr>
              <a:t>Are School is called Christchurch Primary School it is a school that has amazing and kind staff that help the incredible children that learn so much from the teachers.</a:t>
            </a:r>
          </a:p>
          <a:p>
            <a:pPr marL="0" indent="0">
              <a:buNone/>
            </a:pPr>
            <a:r>
              <a:rPr lang="en-US">
                <a:latin typeface="Jumble"/>
                <a:cs typeface="Calibri" panose="020F0502020204030204"/>
              </a:rPr>
              <a:t>Everyone deserves to learn, and Christchurch Primary School does that, everyone learns, and we have more than 13 different languages! Also, we learn different languages inside of school like Welsh and Spanish.</a:t>
            </a:r>
          </a:p>
        </p:txBody>
      </p:sp>
      <p:sp>
        <p:nvSpPr>
          <p:cNvPr id="4" name="Footer Placeholder 3">
            <a:extLst>
              <a:ext uri="{FF2B5EF4-FFF2-40B4-BE49-F238E27FC236}">
                <a16:creationId xmlns:a16="http://schemas.microsoft.com/office/drawing/2014/main" id="{7598C03D-2417-CD79-B1E8-3762E0B8B89A}"/>
              </a:ext>
            </a:extLst>
          </p:cNvPr>
          <p:cNvSpPr>
            <a:spLocks noGrp="1"/>
          </p:cNvSpPr>
          <p:nvPr>
            <p:ph type="ftr" sz="quarter" idx="11"/>
          </p:nvPr>
        </p:nvSpPr>
        <p:spPr/>
        <p:txBody>
          <a:bodyPr/>
          <a:lstStyle/>
          <a:p>
            <a:r>
              <a:rPr lang="en-US"/>
              <a:t>hey</a:t>
            </a:r>
          </a:p>
        </p:txBody>
      </p:sp>
      <p:sp>
        <p:nvSpPr>
          <p:cNvPr id="5" name="Slide Number Placeholder 4">
            <a:extLst>
              <a:ext uri="{FF2B5EF4-FFF2-40B4-BE49-F238E27FC236}">
                <a16:creationId xmlns:a16="http://schemas.microsoft.com/office/drawing/2014/main" id="{C6AE6E61-56E6-9E6B-E256-391C8A9B1698}"/>
              </a:ext>
            </a:extLst>
          </p:cNvPr>
          <p:cNvSpPr>
            <a:spLocks noGrp="1"/>
          </p:cNvSpPr>
          <p:nvPr>
            <p:ph type="sldNum" sz="quarter" idx="12"/>
          </p:nvPr>
        </p:nvSpPr>
        <p:spPr/>
        <p:txBody>
          <a:bodyPr/>
          <a:lstStyle/>
          <a:p>
            <a:fld id="{330EA680-D336-4FF7-8B7A-9848BB0A1C32}" type="slidenum">
              <a:rPr lang="en-US" smtClean="0"/>
              <a:t>5</a:t>
            </a:fld>
            <a:endParaRPr lang="en-US"/>
          </a:p>
        </p:txBody>
      </p:sp>
      <p:pic>
        <p:nvPicPr>
          <p:cNvPr id="8" name="Graphic 8" descr="Sparkling Heart outline">
            <a:extLst>
              <a:ext uri="{FF2B5EF4-FFF2-40B4-BE49-F238E27FC236}">
                <a16:creationId xmlns:a16="http://schemas.microsoft.com/office/drawing/2014/main" id="{E7E9DA49-855B-5B3F-B244-191463E8397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200000">
            <a:off x="808008" y="4768971"/>
            <a:ext cx="1777041" cy="1762664"/>
          </a:xfrm>
          <a:prstGeom prst="rect">
            <a:avLst/>
          </a:prstGeom>
        </p:spPr>
      </p:pic>
      <p:pic>
        <p:nvPicPr>
          <p:cNvPr id="9" name="Graphic 9" descr="Smiling with hearts face outline with solid fill">
            <a:extLst>
              <a:ext uri="{FF2B5EF4-FFF2-40B4-BE49-F238E27FC236}">
                <a16:creationId xmlns:a16="http://schemas.microsoft.com/office/drawing/2014/main" id="{79D210EF-02D3-3D23-2EEA-A34044CA7F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80000">
            <a:off x="10067026" y="4495801"/>
            <a:ext cx="2064588" cy="2035833"/>
          </a:xfrm>
          <a:prstGeom prst="rect">
            <a:avLst/>
          </a:prstGeom>
        </p:spPr>
      </p:pic>
      <p:sp>
        <p:nvSpPr>
          <p:cNvPr id="11" name="Cloud 10">
            <a:extLst>
              <a:ext uri="{FF2B5EF4-FFF2-40B4-BE49-F238E27FC236}">
                <a16:creationId xmlns:a16="http://schemas.microsoft.com/office/drawing/2014/main" id="{7142B92D-D9B0-67B5-8CA1-10B828D23F47}"/>
              </a:ext>
            </a:extLst>
          </p:cNvPr>
          <p:cNvSpPr/>
          <p:nvPr/>
        </p:nvSpPr>
        <p:spPr>
          <a:xfrm>
            <a:off x="6736080" y="990599"/>
            <a:ext cx="1250830" cy="675735"/>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loud 11">
            <a:extLst>
              <a:ext uri="{FF2B5EF4-FFF2-40B4-BE49-F238E27FC236}">
                <a16:creationId xmlns:a16="http://schemas.microsoft.com/office/drawing/2014/main" id="{1C8531F9-0ECF-1701-F2FB-D2798D1FFA65}"/>
              </a:ext>
            </a:extLst>
          </p:cNvPr>
          <p:cNvSpPr/>
          <p:nvPr/>
        </p:nvSpPr>
        <p:spPr>
          <a:xfrm>
            <a:off x="7628914" y="737846"/>
            <a:ext cx="1969698" cy="1020792"/>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loud 12">
            <a:extLst>
              <a:ext uri="{FF2B5EF4-FFF2-40B4-BE49-F238E27FC236}">
                <a16:creationId xmlns:a16="http://schemas.microsoft.com/office/drawing/2014/main" id="{B75B0048-E204-0F31-52ED-948116329816}"/>
              </a:ext>
            </a:extLst>
          </p:cNvPr>
          <p:cNvSpPr/>
          <p:nvPr/>
        </p:nvSpPr>
        <p:spPr>
          <a:xfrm>
            <a:off x="9281734" y="738709"/>
            <a:ext cx="1408981" cy="848264"/>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8638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567087"/>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A81A-94C6-DE7E-4DE6-2BDFC7A325C9}"/>
              </a:ext>
            </a:extLst>
          </p:cNvPr>
          <p:cNvSpPr>
            <a:spLocks noGrp="1"/>
          </p:cNvSpPr>
          <p:nvPr>
            <p:ph type="title"/>
          </p:nvPr>
        </p:nvSpPr>
        <p:spPr/>
        <p:txBody>
          <a:bodyPr/>
          <a:lstStyle/>
          <a:p>
            <a:r>
              <a:rPr lang="en-US">
                <a:latin typeface="Jumble"/>
                <a:cs typeface="Calibri Light"/>
              </a:rPr>
              <a:t>How can we be a School of Sanctuary?</a:t>
            </a:r>
            <a:endParaRPr lang="en-US">
              <a:latin typeface="Jumble"/>
            </a:endParaRPr>
          </a:p>
        </p:txBody>
      </p:sp>
      <p:sp>
        <p:nvSpPr>
          <p:cNvPr id="3" name="Content Placeholder 2">
            <a:extLst>
              <a:ext uri="{FF2B5EF4-FFF2-40B4-BE49-F238E27FC236}">
                <a16:creationId xmlns:a16="http://schemas.microsoft.com/office/drawing/2014/main" id="{0075D443-3BFC-912F-6963-1E1BF73903B1}"/>
              </a:ext>
            </a:extLst>
          </p:cNvPr>
          <p:cNvSpPr>
            <a:spLocks noGrp="1"/>
          </p:cNvSpPr>
          <p:nvPr>
            <p:ph idx="1"/>
          </p:nvPr>
        </p:nvSpPr>
        <p:spPr>
          <a:xfrm>
            <a:off x="1053860" y="2185059"/>
            <a:ext cx="10515600" cy="4351338"/>
          </a:xfrm>
        </p:spPr>
        <p:txBody>
          <a:bodyPr vert="horz" lIns="91440" tIns="45720" rIns="91440" bIns="45720" rtlCol="0" anchor="t">
            <a:normAutofit/>
          </a:bodyPr>
          <a:lstStyle/>
          <a:p>
            <a:pPr marL="0" indent="0">
              <a:buNone/>
            </a:pPr>
            <a:r>
              <a:rPr lang="en-US">
                <a:latin typeface="Jumble"/>
                <a:cs typeface="Calibri" panose="020F0502020204030204"/>
              </a:rPr>
              <a:t>A School of Sanctuary is a title to be earned, It takes lots of time to get to be a School of Sanctuary and needs a lot of well-behaved children.</a:t>
            </a:r>
          </a:p>
          <a:p>
            <a:pPr marL="0" indent="0">
              <a:buNone/>
            </a:pPr>
            <a:r>
              <a:rPr lang="en-US">
                <a:latin typeface="Jumble"/>
                <a:ea typeface="+mn-lt"/>
                <a:cs typeface="+mn-lt"/>
              </a:rPr>
              <a:t>The Schools of Sanctuary program is partly about creating a more welcoming environment for asylum seekers and refugees, but it is also about being generally more open and welcoming to everyone.</a:t>
            </a:r>
            <a:endParaRPr lang="en-US">
              <a:latin typeface="Jumble"/>
            </a:endParaRPr>
          </a:p>
        </p:txBody>
      </p:sp>
      <p:sp>
        <p:nvSpPr>
          <p:cNvPr id="4" name="Footer Placeholder 3">
            <a:extLst>
              <a:ext uri="{FF2B5EF4-FFF2-40B4-BE49-F238E27FC236}">
                <a16:creationId xmlns:a16="http://schemas.microsoft.com/office/drawing/2014/main" id="{8A6E9D4C-FC70-1888-B5FD-B163A89AABB9}"/>
              </a:ext>
            </a:extLst>
          </p:cNvPr>
          <p:cNvSpPr>
            <a:spLocks noGrp="1"/>
          </p:cNvSpPr>
          <p:nvPr>
            <p:ph type="ftr" sz="quarter" idx="11"/>
          </p:nvPr>
        </p:nvSpPr>
        <p:spPr/>
        <p:txBody>
          <a:bodyPr/>
          <a:lstStyle/>
          <a:p>
            <a:r>
              <a:rPr lang="en-US"/>
              <a:t>hey</a:t>
            </a:r>
          </a:p>
        </p:txBody>
      </p:sp>
      <p:sp>
        <p:nvSpPr>
          <p:cNvPr id="5" name="Slide Number Placeholder 4">
            <a:extLst>
              <a:ext uri="{FF2B5EF4-FFF2-40B4-BE49-F238E27FC236}">
                <a16:creationId xmlns:a16="http://schemas.microsoft.com/office/drawing/2014/main" id="{55A12146-93B1-CF3F-6D0C-10172175C9D1}"/>
              </a:ext>
            </a:extLst>
          </p:cNvPr>
          <p:cNvSpPr>
            <a:spLocks noGrp="1"/>
          </p:cNvSpPr>
          <p:nvPr>
            <p:ph type="sldNum" sz="quarter" idx="12"/>
          </p:nvPr>
        </p:nvSpPr>
        <p:spPr/>
        <p:txBody>
          <a:bodyPr/>
          <a:lstStyle/>
          <a:p>
            <a:fld id="{330EA680-D336-4FF7-8B7A-9848BB0A1C32}" type="slidenum">
              <a:rPr lang="en-US" smtClean="0"/>
              <a:t>6</a:t>
            </a:fld>
            <a:endParaRPr lang="en-US"/>
          </a:p>
        </p:txBody>
      </p:sp>
      <p:sp>
        <p:nvSpPr>
          <p:cNvPr id="8" name="Star: 5 Points 7">
            <a:extLst>
              <a:ext uri="{FF2B5EF4-FFF2-40B4-BE49-F238E27FC236}">
                <a16:creationId xmlns:a16="http://schemas.microsoft.com/office/drawing/2014/main" id="{4694714D-FC38-314F-200B-648FF4FA9CCC}"/>
              </a:ext>
            </a:extLst>
          </p:cNvPr>
          <p:cNvSpPr/>
          <p:nvPr/>
        </p:nvSpPr>
        <p:spPr>
          <a:xfrm>
            <a:off x="10866119" y="914399"/>
            <a:ext cx="992037" cy="862641"/>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5 Points 9">
            <a:extLst>
              <a:ext uri="{FF2B5EF4-FFF2-40B4-BE49-F238E27FC236}">
                <a16:creationId xmlns:a16="http://schemas.microsoft.com/office/drawing/2014/main" id="{CCFCD656-F3F8-AFF7-5B14-5DFD880F2C7D}"/>
              </a:ext>
            </a:extLst>
          </p:cNvPr>
          <p:cNvSpPr/>
          <p:nvPr/>
        </p:nvSpPr>
        <p:spPr>
          <a:xfrm>
            <a:off x="4390557" y="5121214"/>
            <a:ext cx="992037" cy="862641"/>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tar: 5 Points 11">
            <a:extLst>
              <a:ext uri="{FF2B5EF4-FFF2-40B4-BE49-F238E27FC236}">
                <a16:creationId xmlns:a16="http://schemas.microsoft.com/office/drawing/2014/main" id="{4788A77C-E1E4-6C14-53E2-32DB75FB5914}"/>
              </a:ext>
            </a:extLst>
          </p:cNvPr>
          <p:cNvSpPr/>
          <p:nvPr/>
        </p:nvSpPr>
        <p:spPr>
          <a:xfrm>
            <a:off x="129108" y="1190444"/>
            <a:ext cx="992037" cy="862641"/>
          </a:xfrm>
          <a:prstGeom prst="star5">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0597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CA3B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1C286-79C3-53AE-CCF5-65B233193D90}"/>
              </a:ext>
            </a:extLst>
          </p:cNvPr>
          <p:cNvSpPr>
            <a:spLocks noGrp="1"/>
          </p:cNvSpPr>
          <p:nvPr>
            <p:ph type="title"/>
          </p:nvPr>
        </p:nvSpPr>
        <p:spPr/>
        <p:txBody>
          <a:bodyPr/>
          <a:lstStyle/>
          <a:p>
            <a:r>
              <a:rPr lang="en-US">
                <a:latin typeface="Jumble"/>
                <a:cs typeface="Calibri Light"/>
              </a:rPr>
              <a:t>What Makes a School of Sanctuary?</a:t>
            </a:r>
            <a:endParaRPr lang="en-US">
              <a:latin typeface="Jumble"/>
            </a:endParaRPr>
          </a:p>
        </p:txBody>
      </p:sp>
      <p:sp>
        <p:nvSpPr>
          <p:cNvPr id="3" name="Content Placeholder 2">
            <a:extLst>
              <a:ext uri="{FF2B5EF4-FFF2-40B4-BE49-F238E27FC236}">
                <a16:creationId xmlns:a16="http://schemas.microsoft.com/office/drawing/2014/main" id="{CB57E724-D70E-F1D7-9103-CD29914A72ED}"/>
              </a:ext>
            </a:extLst>
          </p:cNvPr>
          <p:cNvSpPr>
            <a:spLocks noGrp="1"/>
          </p:cNvSpPr>
          <p:nvPr>
            <p:ph idx="1"/>
          </p:nvPr>
        </p:nvSpPr>
        <p:spPr>
          <a:ln>
            <a:solidFill>
              <a:schemeClr val="tx1"/>
            </a:solidFill>
          </a:ln>
        </p:spPr>
        <p:txBody>
          <a:bodyPr vert="horz" lIns="91440" tIns="45720" rIns="91440" bIns="45720" rtlCol="0" anchor="t">
            <a:normAutofit/>
          </a:bodyPr>
          <a:lstStyle/>
          <a:p>
            <a:pPr marL="0" indent="0">
              <a:buNone/>
            </a:pPr>
            <a:r>
              <a:rPr lang="en-US">
                <a:latin typeface="Jumble"/>
                <a:ea typeface="+mn-lt"/>
                <a:cs typeface="+mn-lt"/>
              </a:rPr>
              <a:t>A School of Sanctuary is a school that is meant to be a safe and welcoming place for all, especially those seeking sanctuary. This could be people whose lives were in danger in their own country, who have troubles at home or are just looking for a space of safety.</a:t>
            </a:r>
          </a:p>
          <a:p>
            <a:pPr marL="0" indent="0">
              <a:buNone/>
            </a:pPr>
            <a:r>
              <a:rPr lang="en-US">
                <a:latin typeface="Jumble"/>
                <a:cs typeface="Calibri"/>
              </a:rPr>
              <a:t>When you become a School of Sanctuary you can except all children no matter where they come from, where they were born, there culture and many other things.</a:t>
            </a:r>
          </a:p>
        </p:txBody>
      </p:sp>
      <p:sp>
        <p:nvSpPr>
          <p:cNvPr id="4" name="Footer Placeholder 3">
            <a:extLst>
              <a:ext uri="{FF2B5EF4-FFF2-40B4-BE49-F238E27FC236}">
                <a16:creationId xmlns:a16="http://schemas.microsoft.com/office/drawing/2014/main" id="{4AD1A0A1-60CF-28E5-1E53-A208E131AD47}"/>
              </a:ext>
            </a:extLst>
          </p:cNvPr>
          <p:cNvSpPr>
            <a:spLocks noGrp="1"/>
          </p:cNvSpPr>
          <p:nvPr>
            <p:ph type="ftr" sz="quarter" idx="11"/>
          </p:nvPr>
        </p:nvSpPr>
        <p:spPr/>
        <p:txBody>
          <a:bodyPr/>
          <a:lstStyle/>
          <a:p>
            <a:r>
              <a:rPr lang="en-US"/>
              <a:t>hey</a:t>
            </a:r>
          </a:p>
        </p:txBody>
      </p:sp>
      <p:sp>
        <p:nvSpPr>
          <p:cNvPr id="5" name="Slide Number Placeholder 4">
            <a:extLst>
              <a:ext uri="{FF2B5EF4-FFF2-40B4-BE49-F238E27FC236}">
                <a16:creationId xmlns:a16="http://schemas.microsoft.com/office/drawing/2014/main" id="{A20B63D9-1E4A-4AA5-5C32-53AC0AADB871}"/>
              </a:ext>
            </a:extLst>
          </p:cNvPr>
          <p:cNvSpPr>
            <a:spLocks noGrp="1"/>
          </p:cNvSpPr>
          <p:nvPr>
            <p:ph type="sldNum" sz="quarter" idx="12"/>
          </p:nvPr>
        </p:nvSpPr>
        <p:spPr/>
        <p:txBody>
          <a:bodyPr/>
          <a:lstStyle/>
          <a:p>
            <a:fld id="{330EA680-D336-4FF7-8B7A-9848BB0A1C32}" type="slidenum">
              <a:rPr lang="en-US" smtClean="0"/>
              <a:t>7</a:t>
            </a:fld>
            <a:endParaRPr lang="en-US"/>
          </a:p>
        </p:txBody>
      </p:sp>
      <mc:AlternateContent xmlns:mc="http://schemas.openxmlformats.org/markup-compatibility/2006">
        <mc:Choice xmlns:p14="http://schemas.microsoft.com/office/powerpoint/2010/main" Requires="p14">
          <p:contentPart p14:bwMode="auto" r:id="rId2">
            <p14:nvContentPartPr>
              <p14:cNvPr id="6" name="Ink 5">
                <a:extLst>
                  <a:ext uri="{FF2B5EF4-FFF2-40B4-BE49-F238E27FC236}">
                    <a16:creationId xmlns:a16="http://schemas.microsoft.com/office/drawing/2014/main" id="{AE04F277-5A4F-A1DF-CFB3-8E0AE8B0A866}"/>
                  </a:ext>
                </a:extLst>
              </p14:cNvPr>
              <p14:cNvContentPartPr/>
              <p14:nvPr/>
            </p14:nvContentPartPr>
            <p14:xfrm>
              <a:off x="-76276" y="4816160"/>
              <a:ext cx="3434816" cy="3434816"/>
            </p14:xfrm>
          </p:contentPart>
        </mc:Choice>
        <mc:Fallback>
          <p:pic>
            <p:nvPicPr>
              <p:cNvPr id="6" name="Ink 5">
                <a:extLst>
                  <a:ext uri="{FF2B5EF4-FFF2-40B4-BE49-F238E27FC236}">
                    <a16:creationId xmlns:a16="http://schemas.microsoft.com/office/drawing/2014/main" id="{AE04F277-5A4F-A1DF-CFB3-8E0AE8B0A866}"/>
                  </a:ext>
                </a:extLst>
              </p:cNvPr>
              <p:cNvPicPr/>
              <p:nvPr/>
            </p:nvPicPr>
            <p:blipFill>
              <a:blip r:embed="rId3"/>
              <a:stretch>
                <a:fillRect/>
              </a:stretch>
            </p:blipFill>
            <p:spPr>
              <a:xfrm>
                <a:off x="-139270" y="4753166"/>
                <a:ext cx="3560445" cy="3560445"/>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7" name="Ink 6">
                <a:extLst>
                  <a:ext uri="{FF2B5EF4-FFF2-40B4-BE49-F238E27FC236}">
                    <a16:creationId xmlns:a16="http://schemas.microsoft.com/office/drawing/2014/main" id="{411875A3-9FD4-3BD8-ADE5-FA44D3CADE50}"/>
                  </a:ext>
                </a:extLst>
              </p14:cNvPr>
              <p14:cNvContentPartPr/>
              <p14:nvPr/>
            </p14:nvContentPartPr>
            <p14:xfrm>
              <a:off x="88369" y="4038034"/>
              <a:ext cx="3943493" cy="3943493"/>
            </p14:xfrm>
          </p:contentPart>
        </mc:Choice>
        <mc:Fallback>
          <p:pic>
            <p:nvPicPr>
              <p:cNvPr id="7" name="Ink 6">
                <a:extLst>
                  <a:ext uri="{FF2B5EF4-FFF2-40B4-BE49-F238E27FC236}">
                    <a16:creationId xmlns:a16="http://schemas.microsoft.com/office/drawing/2014/main" id="{411875A3-9FD4-3BD8-ADE5-FA44D3CADE50}"/>
                  </a:ext>
                </a:extLst>
              </p:cNvPr>
              <p:cNvPicPr/>
              <p:nvPr/>
            </p:nvPicPr>
            <p:blipFill>
              <a:blip r:embed="rId5"/>
              <a:stretch>
                <a:fillRect/>
              </a:stretch>
            </p:blipFill>
            <p:spPr>
              <a:xfrm>
                <a:off x="25374" y="3975039"/>
                <a:ext cx="4069123" cy="4069123"/>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8" name="Ink 7">
                <a:extLst>
                  <a:ext uri="{FF2B5EF4-FFF2-40B4-BE49-F238E27FC236}">
                    <a16:creationId xmlns:a16="http://schemas.microsoft.com/office/drawing/2014/main" id="{55CC8DD3-8D4C-1F8A-F0B7-2AD433D6EEEA}"/>
                  </a:ext>
                </a:extLst>
              </p14:cNvPr>
              <p14:cNvContentPartPr/>
              <p14:nvPr/>
            </p14:nvContentPartPr>
            <p14:xfrm>
              <a:off x="-527296" y="3422366"/>
              <a:ext cx="576445" cy="576445"/>
            </p14:xfrm>
          </p:contentPart>
        </mc:Choice>
        <mc:Fallback>
          <p:pic>
            <p:nvPicPr>
              <p:cNvPr id="8" name="Ink 7">
                <a:extLst>
                  <a:ext uri="{FF2B5EF4-FFF2-40B4-BE49-F238E27FC236}">
                    <a16:creationId xmlns:a16="http://schemas.microsoft.com/office/drawing/2014/main" id="{55CC8DD3-8D4C-1F8A-F0B7-2AD433D6EEEA}"/>
                  </a:ext>
                </a:extLst>
              </p:cNvPr>
              <p:cNvPicPr/>
              <p:nvPr/>
            </p:nvPicPr>
            <p:blipFill>
              <a:blip r:embed="rId7"/>
              <a:stretch>
                <a:fillRect/>
              </a:stretch>
            </p:blipFill>
            <p:spPr>
              <a:xfrm>
                <a:off x="-590266" y="3359435"/>
                <a:ext cx="702025" cy="701947"/>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9" name="Ink 8">
                <a:extLst>
                  <a:ext uri="{FF2B5EF4-FFF2-40B4-BE49-F238E27FC236}">
                    <a16:creationId xmlns:a16="http://schemas.microsoft.com/office/drawing/2014/main" id="{62BA9B83-CB50-17D2-4564-8F14686DFEE5}"/>
                  </a:ext>
                </a:extLst>
              </p14:cNvPr>
              <p14:cNvContentPartPr/>
              <p14:nvPr/>
            </p14:nvContentPartPr>
            <p14:xfrm>
              <a:off x="89312" y="4396283"/>
              <a:ext cx="61781" cy="510143"/>
            </p14:xfrm>
          </p:contentPart>
        </mc:Choice>
        <mc:Fallback>
          <p:pic>
            <p:nvPicPr>
              <p:cNvPr id="9" name="Ink 8">
                <a:extLst>
                  <a:ext uri="{FF2B5EF4-FFF2-40B4-BE49-F238E27FC236}">
                    <a16:creationId xmlns:a16="http://schemas.microsoft.com/office/drawing/2014/main" id="{62BA9B83-CB50-17D2-4564-8F14686DFEE5}"/>
                  </a:ext>
                </a:extLst>
              </p:cNvPr>
              <p:cNvPicPr/>
              <p:nvPr/>
            </p:nvPicPr>
            <p:blipFill>
              <a:blip r:embed="rId9"/>
              <a:stretch>
                <a:fillRect/>
              </a:stretch>
            </p:blipFill>
            <p:spPr>
              <a:xfrm>
                <a:off x="35745" y="4288354"/>
                <a:ext cx="168559" cy="725641"/>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0" name="Ink 9">
                <a:extLst>
                  <a:ext uri="{FF2B5EF4-FFF2-40B4-BE49-F238E27FC236}">
                    <a16:creationId xmlns:a16="http://schemas.microsoft.com/office/drawing/2014/main" id="{FB1046CA-1C72-AC32-2B1B-F67E5A2EF2FE}"/>
                  </a:ext>
                </a:extLst>
              </p14:cNvPr>
              <p14:cNvContentPartPr/>
              <p14:nvPr/>
            </p14:nvContentPartPr>
            <p14:xfrm>
              <a:off x="125247" y="4378390"/>
              <a:ext cx="15240" cy="15240"/>
            </p14:xfrm>
          </p:contentPart>
        </mc:Choice>
        <mc:Fallback>
          <p:pic>
            <p:nvPicPr>
              <p:cNvPr id="10" name="Ink 9">
                <a:extLst>
                  <a:ext uri="{FF2B5EF4-FFF2-40B4-BE49-F238E27FC236}">
                    <a16:creationId xmlns:a16="http://schemas.microsoft.com/office/drawing/2014/main" id="{FB1046CA-1C72-AC32-2B1B-F67E5A2EF2FE}"/>
                  </a:ext>
                </a:extLst>
              </p:cNvPr>
              <p:cNvPicPr/>
              <p:nvPr/>
            </p:nvPicPr>
            <p:blipFill>
              <a:blip r:embed="rId11"/>
              <a:stretch>
                <a:fillRect/>
              </a:stretch>
            </p:blipFill>
            <p:spPr>
              <a:xfrm>
                <a:off x="-2160753" y="-193610"/>
                <a:ext cx="4572000" cy="91440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1" name="Ink 10">
                <a:extLst>
                  <a:ext uri="{FF2B5EF4-FFF2-40B4-BE49-F238E27FC236}">
                    <a16:creationId xmlns:a16="http://schemas.microsoft.com/office/drawing/2014/main" id="{BA7B2684-E79C-C966-9986-E6F951ED256B}"/>
                  </a:ext>
                </a:extLst>
              </p14:cNvPr>
              <p14:cNvContentPartPr/>
              <p14:nvPr/>
            </p14:nvContentPartPr>
            <p14:xfrm>
              <a:off x="235833" y="4516452"/>
              <a:ext cx="2571467" cy="2244717"/>
            </p14:xfrm>
          </p:contentPart>
        </mc:Choice>
        <mc:Fallback>
          <p:pic>
            <p:nvPicPr>
              <p:cNvPr id="11" name="Ink 10">
                <a:extLst>
                  <a:ext uri="{FF2B5EF4-FFF2-40B4-BE49-F238E27FC236}">
                    <a16:creationId xmlns:a16="http://schemas.microsoft.com/office/drawing/2014/main" id="{BA7B2684-E79C-C966-9986-E6F951ED256B}"/>
                  </a:ext>
                </a:extLst>
              </p:cNvPr>
              <p:cNvPicPr/>
              <p:nvPr/>
            </p:nvPicPr>
            <p:blipFill>
              <a:blip r:embed="rId13"/>
              <a:stretch>
                <a:fillRect/>
              </a:stretch>
            </p:blipFill>
            <p:spPr>
              <a:xfrm>
                <a:off x="181841" y="4408464"/>
                <a:ext cx="2679091" cy="2460334"/>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2" name="Ink 11">
                <a:extLst>
                  <a:ext uri="{FF2B5EF4-FFF2-40B4-BE49-F238E27FC236}">
                    <a16:creationId xmlns:a16="http://schemas.microsoft.com/office/drawing/2014/main" id="{7EB29104-26D1-7B7B-4F5D-A7BEA6315CA6}"/>
                  </a:ext>
                </a:extLst>
              </p14:cNvPr>
              <p14:cNvContentPartPr/>
              <p14:nvPr/>
            </p14:nvContentPartPr>
            <p14:xfrm>
              <a:off x="266124" y="5146248"/>
              <a:ext cx="1708466" cy="1373019"/>
            </p14:xfrm>
          </p:contentPart>
        </mc:Choice>
        <mc:Fallback>
          <p:pic>
            <p:nvPicPr>
              <p:cNvPr id="12" name="Ink 11">
                <a:extLst>
                  <a:ext uri="{FF2B5EF4-FFF2-40B4-BE49-F238E27FC236}">
                    <a16:creationId xmlns:a16="http://schemas.microsoft.com/office/drawing/2014/main" id="{7EB29104-26D1-7B7B-4F5D-A7BEA6315CA6}"/>
                  </a:ext>
                </a:extLst>
              </p:cNvPr>
              <p:cNvPicPr/>
              <p:nvPr/>
            </p:nvPicPr>
            <p:blipFill>
              <a:blip r:embed="rId15"/>
              <a:stretch>
                <a:fillRect/>
              </a:stretch>
            </p:blipFill>
            <p:spPr>
              <a:xfrm>
                <a:off x="212138" y="5038278"/>
                <a:ext cx="1816077" cy="1588599"/>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3" name="Ink 12">
                <a:extLst>
                  <a:ext uri="{FF2B5EF4-FFF2-40B4-BE49-F238E27FC236}">
                    <a16:creationId xmlns:a16="http://schemas.microsoft.com/office/drawing/2014/main" id="{D944D9C8-3D3E-02D5-A495-BFE1CE2FA5DF}"/>
                  </a:ext>
                </a:extLst>
              </p14:cNvPr>
              <p14:cNvContentPartPr/>
              <p14:nvPr/>
            </p14:nvContentPartPr>
            <p14:xfrm>
              <a:off x="160609" y="4835136"/>
              <a:ext cx="1689011" cy="1689011"/>
            </p14:xfrm>
          </p:contentPart>
        </mc:Choice>
        <mc:Fallback>
          <p:pic>
            <p:nvPicPr>
              <p:cNvPr id="13" name="Ink 12">
                <a:extLst>
                  <a:ext uri="{FF2B5EF4-FFF2-40B4-BE49-F238E27FC236}">
                    <a16:creationId xmlns:a16="http://schemas.microsoft.com/office/drawing/2014/main" id="{D944D9C8-3D3E-02D5-A495-BFE1CE2FA5DF}"/>
                  </a:ext>
                </a:extLst>
              </p:cNvPr>
              <p:cNvPicPr/>
              <p:nvPr/>
            </p:nvPicPr>
            <p:blipFill>
              <a:blip r:embed="rId17"/>
              <a:stretch>
                <a:fillRect/>
              </a:stretch>
            </p:blipFill>
            <p:spPr>
              <a:xfrm>
                <a:off x="106624" y="4727166"/>
                <a:ext cx="1796621" cy="1904591"/>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4" name="Ink 13">
                <a:extLst>
                  <a:ext uri="{FF2B5EF4-FFF2-40B4-BE49-F238E27FC236}">
                    <a16:creationId xmlns:a16="http://schemas.microsoft.com/office/drawing/2014/main" id="{C023217A-3904-6DEF-5165-C6AD58F17EFD}"/>
                  </a:ext>
                </a:extLst>
              </p14:cNvPr>
              <p14:cNvContentPartPr/>
              <p14:nvPr/>
            </p14:nvContentPartPr>
            <p14:xfrm>
              <a:off x="-179197" y="4631873"/>
              <a:ext cx="746064" cy="746064"/>
            </p14:xfrm>
          </p:contentPart>
        </mc:Choice>
        <mc:Fallback>
          <p:pic>
            <p:nvPicPr>
              <p:cNvPr id="14" name="Ink 13">
                <a:extLst>
                  <a:ext uri="{FF2B5EF4-FFF2-40B4-BE49-F238E27FC236}">
                    <a16:creationId xmlns:a16="http://schemas.microsoft.com/office/drawing/2014/main" id="{C023217A-3904-6DEF-5165-C6AD58F17EFD}"/>
                  </a:ext>
                </a:extLst>
              </p:cNvPr>
              <p:cNvPicPr/>
              <p:nvPr/>
            </p:nvPicPr>
            <p:blipFill>
              <a:blip r:embed="rId19"/>
              <a:stretch>
                <a:fillRect/>
              </a:stretch>
            </p:blipFill>
            <p:spPr>
              <a:xfrm>
                <a:off x="-197192" y="4613887"/>
                <a:ext cx="781694" cy="781677"/>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5" name="Ink 14">
                <a:extLst>
                  <a:ext uri="{FF2B5EF4-FFF2-40B4-BE49-F238E27FC236}">
                    <a16:creationId xmlns:a16="http://schemas.microsoft.com/office/drawing/2014/main" id="{5602C509-2E69-DB5D-1736-74C36A0C00A2}"/>
                  </a:ext>
                </a:extLst>
              </p14:cNvPr>
              <p14:cNvContentPartPr/>
              <p14:nvPr/>
            </p14:nvContentPartPr>
            <p14:xfrm>
              <a:off x="-42864" y="4690224"/>
              <a:ext cx="2199636" cy="2199636"/>
            </p14:xfrm>
          </p:contentPart>
        </mc:Choice>
        <mc:Fallback>
          <p:pic>
            <p:nvPicPr>
              <p:cNvPr id="15" name="Ink 14">
                <a:extLst>
                  <a:ext uri="{FF2B5EF4-FFF2-40B4-BE49-F238E27FC236}">
                    <a16:creationId xmlns:a16="http://schemas.microsoft.com/office/drawing/2014/main" id="{5602C509-2E69-DB5D-1736-74C36A0C00A2}"/>
                  </a:ext>
                </a:extLst>
              </p:cNvPr>
              <p:cNvPicPr/>
              <p:nvPr/>
            </p:nvPicPr>
            <p:blipFill>
              <a:blip r:embed="rId21"/>
              <a:stretch>
                <a:fillRect/>
              </a:stretch>
            </p:blipFill>
            <p:spPr>
              <a:xfrm>
                <a:off x="-60861" y="4672230"/>
                <a:ext cx="2235271" cy="2235265"/>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6" name="Ink 15">
                <a:extLst>
                  <a:ext uri="{FF2B5EF4-FFF2-40B4-BE49-F238E27FC236}">
                    <a16:creationId xmlns:a16="http://schemas.microsoft.com/office/drawing/2014/main" id="{C4CB3A23-7BA7-E978-C20B-8E8AA666270F}"/>
                  </a:ext>
                </a:extLst>
              </p14:cNvPr>
              <p14:cNvContentPartPr/>
              <p14:nvPr/>
            </p14:nvContentPartPr>
            <p14:xfrm>
              <a:off x="-88714" y="4580734"/>
              <a:ext cx="2312001" cy="2312001"/>
            </p14:xfrm>
          </p:contentPart>
        </mc:Choice>
        <mc:Fallback>
          <p:pic>
            <p:nvPicPr>
              <p:cNvPr id="16" name="Ink 15">
                <a:extLst>
                  <a:ext uri="{FF2B5EF4-FFF2-40B4-BE49-F238E27FC236}">
                    <a16:creationId xmlns:a16="http://schemas.microsoft.com/office/drawing/2014/main" id="{C4CB3A23-7BA7-E978-C20B-8E8AA666270F}"/>
                  </a:ext>
                </a:extLst>
              </p:cNvPr>
              <p:cNvPicPr/>
              <p:nvPr/>
            </p:nvPicPr>
            <p:blipFill>
              <a:blip r:embed="rId23"/>
              <a:stretch>
                <a:fillRect/>
              </a:stretch>
            </p:blipFill>
            <p:spPr>
              <a:xfrm>
                <a:off x="-151706" y="4517751"/>
                <a:ext cx="2437626" cy="2437606"/>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17" name="Ink 16">
                <a:extLst>
                  <a:ext uri="{FF2B5EF4-FFF2-40B4-BE49-F238E27FC236}">
                    <a16:creationId xmlns:a16="http://schemas.microsoft.com/office/drawing/2014/main" id="{BC843DF7-2405-7850-E516-E4F6DBF969C3}"/>
                  </a:ext>
                </a:extLst>
              </p14:cNvPr>
              <p14:cNvContentPartPr/>
              <p14:nvPr/>
            </p14:nvContentPartPr>
            <p14:xfrm>
              <a:off x="3681" y="4555034"/>
              <a:ext cx="2555333" cy="2555333"/>
            </p14:xfrm>
          </p:contentPart>
        </mc:Choice>
        <mc:Fallback>
          <p:pic>
            <p:nvPicPr>
              <p:cNvPr id="17" name="Ink 16">
                <a:extLst>
                  <a:ext uri="{FF2B5EF4-FFF2-40B4-BE49-F238E27FC236}">
                    <a16:creationId xmlns:a16="http://schemas.microsoft.com/office/drawing/2014/main" id="{BC843DF7-2405-7850-E516-E4F6DBF969C3}"/>
                  </a:ext>
                </a:extLst>
              </p:cNvPr>
              <p:cNvPicPr/>
              <p:nvPr/>
            </p:nvPicPr>
            <p:blipFill>
              <a:blip r:embed="rId25"/>
              <a:stretch>
                <a:fillRect/>
              </a:stretch>
            </p:blipFill>
            <p:spPr>
              <a:xfrm>
                <a:off x="-59311" y="4492042"/>
                <a:ext cx="2680958" cy="2680958"/>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18" name="Ink 17">
                <a:extLst>
                  <a:ext uri="{FF2B5EF4-FFF2-40B4-BE49-F238E27FC236}">
                    <a16:creationId xmlns:a16="http://schemas.microsoft.com/office/drawing/2014/main" id="{27E7BF0F-73FE-E966-B214-63FCAF703A49}"/>
                  </a:ext>
                </a:extLst>
              </p14:cNvPr>
              <p14:cNvContentPartPr/>
              <p14:nvPr/>
            </p14:nvContentPartPr>
            <p14:xfrm>
              <a:off x="-106669" y="4299435"/>
              <a:ext cx="2566466" cy="2566466"/>
            </p14:xfrm>
          </p:contentPart>
        </mc:Choice>
        <mc:Fallback>
          <p:pic>
            <p:nvPicPr>
              <p:cNvPr id="18" name="Ink 17">
                <a:extLst>
                  <a:ext uri="{FF2B5EF4-FFF2-40B4-BE49-F238E27FC236}">
                    <a16:creationId xmlns:a16="http://schemas.microsoft.com/office/drawing/2014/main" id="{27E7BF0F-73FE-E966-B214-63FCAF703A49}"/>
                  </a:ext>
                </a:extLst>
              </p:cNvPr>
              <p:cNvPicPr/>
              <p:nvPr/>
            </p:nvPicPr>
            <p:blipFill>
              <a:blip r:embed="rId27"/>
              <a:stretch>
                <a:fillRect/>
              </a:stretch>
            </p:blipFill>
            <p:spPr>
              <a:xfrm>
                <a:off x="-169661" y="4236443"/>
                <a:ext cx="2692090" cy="269209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9" name="Ink 18">
                <a:extLst>
                  <a:ext uri="{FF2B5EF4-FFF2-40B4-BE49-F238E27FC236}">
                    <a16:creationId xmlns:a16="http://schemas.microsoft.com/office/drawing/2014/main" id="{2DF99AAC-1EE4-F9AF-8A1E-AF22E0746C75}"/>
                  </a:ext>
                </a:extLst>
              </p14:cNvPr>
              <p14:cNvContentPartPr/>
              <p14:nvPr/>
            </p14:nvContentPartPr>
            <p14:xfrm>
              <a:off x="9557" y="4299240"/>
              <a:ext cx="2665038" cy="2665038"/>
            </p14:xfrm>
          </p:contentPart>
        </mc:Choice>
        <mc:Fallback>
          <p:pic>
            <p:nvPicPr>
              <p:cNvPr id="19" name="Ink 18">
                <a:extLst>
                  <a:ext uri="{FF2B5EF4-FFF2-40B4-BE49-F238E27FC236}">
                    <a16:creationId xmlns:a16="http://schemas.microsoft.com/office/drawing/2014/main" id="{2DF99AAC-1EE4-F9AF-8A1E-AF22E0746C75}"/>
                  </a:ext>
                </a:extLst>
              </p:cNvPr>
              <p:cNvPicPr/>
              <p:nvPr/>
            </p:nvPicPr>
            <p:blipFill>
              <a:blip r:embed="rId29"/>
              <a:stretch>
                <a:fillRect/>
              </a:stretch>
            </p:blipFill>
            <p:spPr>
              <a:xfrm>
                <a:off x="-53433" y="4236250"/>
                <a:ext cx="2790659" cy="2790659"/>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0" name="Ink 19">
                <a:extLst>
                  <a:ext uri="{FF2B5EF4-FFF2-40B4-BE49-F238E27FC236}">
                    <a16:creationId xmlns:a16="http://schemas.microsoft.com/office/drawing/2014/main" id="{95108B23-946A-1731-86C2-8BFE86096302}"/>
                  </a:ext>
                </a:extLst>
              </p14:cNvPr>
              <p14:cNvContentPartPr/>
              <p14:nvPr/>
            </p14:nvContentPartPr>
            <p14:xfrm>
              <a:off x="-100248" y="4086188"/>
              <a:ext cx="2887985" cy="2887985"/>
            </p14:xfrm>
          </p:contentPart>
        </mc:Choice>
        <mc:Fallback>
          <p:pic>
            <p:nvPicPr>
              <p:cNvPr id="20" name="Ink 19">
                <a:extLst>
                  <a:ext uri="{FF2B5EF4-FFF2-40B4-BE49-F238E27FC236}">
                    <a16:creationId xmlns:a16="http://schemas.microsoft.com/office/drawing/2014/main" id="{95108B23-946A-1731-86C2-8BFE86096302}"/>
                  </a:ext>
                </a:extLst>
              </p:cNvPr>
              <p:cNvPicPr/>
              <p:nvPr/>
            </p:nvPicPr>
            <p:blipFill>
              <a:blip r:embed="rId31"/>
              <a:stretch>
                <a:fillRect/>
              </a:stretch>
            </p:blipFill>
            <p:spPr>
              <a:xfrm>
                <a:off x="-163242" y="4023194"/>
                <a:ext cx="3013612" cy="3013612"/>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3" name="Ink 22">
                <a:extLst>
                  <a:ext uri="{FF2B5EF4-FFF2-40B4-BE49-F238E27FC236}">
                    <a16:creationId xmlns:a16="http://schemas.microsoft.com/office/drawing/2014/main" id="{2587AE63-B3A2-FEE3-B372-5B22DCBA128F}"/>
                  </a:ext>
                </a:extLst>
              </p14:cNvPr>
              <p14:cNvContentPartPr/>
              <p14:nvPr/>
            </p14:nvContentPartPr>
            <p14:xfrm>
              <a:off x="-77429" y="4957032"/>
              <a:ext cx="2114684" cy="2114684"/>
            </p14:xfrm>
          </p:contentPart>
        </mc:Choice>
        <mc:Fallback>
          <p:pic>
            <p:nvPicPr>
              <p:cNvPr id="23" name="Ink 22">
                <a:extLst>
                  <a:ext uri="{FF2B5EF4-FFF2-40B4-BE49-F238E27FC236}">
                    <a16:creationId xmlns:a16="http://schemas.microsoft.com/office/drawing/2014/main" id="{2587AE63-B3A2-FEE3-B372-5B22DCBA128F}"/>
                  </a:ext>
                </a:extLst>
              </p:cNvPr>
              <p:cNvPicPr/>
              <p:nvPr/>
            </p:nvPicPr>
            <p:blipFill>
              <a:blip r:embed="rId33"/>
              <a:stretch>
                <a:fillRect/>
              </a:stretch>
            </p:blipFill>
            <p:spPr>
              <a:xfrm>
                <a:off x="-140420" y="4894041"/>
                <a:ext cx="2240305" cy="2240305"/>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24" name="Ink 23">
                <a:extLst>
                  <a:ext uri="{FF2B5EF4-FFF2-40B4-BE49-F238E27FC236}">
                    <a16:creationId xmlns:a16="http://schemas.microsoft.com/office/drawing/2014/main" id="{C062E2A5-4D1F-3F98-4CFB-04331DD9A168}"/>
                  </a:ext>
                </a:extLst>
              </p14:cNvPr>
              <p14:cNvContentPartPr/>
              <p14:nvPr/>
            </p14:nvContentPartPr>
            <p14:xfrm>
              <a:off x="26939" y="4861502"/>
              <a:ext cx="2307324" cy="2307324"/>
            </p14:xfrm>
          </p:contentPart>
        </mc:Choice>
        <mc:Fallback>
          <p:pic>
            <p:nvPicPr>
              <p:cNvPr id="24" name="Ink 23">
                <a:extLst>
                  <a:ext uri="{FF2B5EF4-FFF2-40B4-BE49-F238E27FC236}">
                    <a16:creationId xmlns:a16="http://schemas.microsoft.com/office/drawing/2014/main" id="{C062E2A5-4D1F-3F98-4CFB-04331DD9A168}"/>
                  </a:ext>
                </a:extLst>
              </p:cNvPr>
              <p:cNvPicPr/>
              <p:nvPr/>
            </p:nvPicPr>
            <p:blipFill>
              <a:blip r:embed="rId35"/>
              <a:stretch>
                <a:fillRect/>
              </a:stretch>
            </p:blipFill>
            <p:spPr>
              <a:xfrm>
                <a:off x="-36053" y="4798510"/>
                <a:ext cx="2432949" cy="2432949"/>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5" name="Ink 24">
                <a:extLst>
                  <a:ext uri="{FF2B5EF4-FFF2-40B4-BE49-F238E27FC236}">
                    <a16:creationId xmlns:a16="http://schemas.microsoft.com/office/drawing/2014/main" id="{DB360EEA-A5CD-AE6B-9DEB-5FF5FB7C9AED}"/>
                  </a:ext>
                </a:extLst>
              </p14:cNvPr>
              <p14:cNvContentPartPr/>
              <p14:nvPr/>
            </p14:nvContentPartPr>
            <p14:xfrm>
              <a:off x="-45183" y="4107219"/>
              <a:ext cx="3553393" cy="3553393"/>
            </p14:xfrm>
          </p:contentPart>
        </mc:Choice>
        <mc:Fallback>
          <p:pic>
            <p:nvPicPr>
              <p:cNvPr id="25" name="Ink 24">
                <a:extLst>
                  <a:ext uri="{FF2B5EF4-FFF2-40B4-BE49-F238E27FC236}">
                    <a16:creationId xmlns:a16="http://schemas.microsoft.com/office/drawing/2014/main" id="{DB360EEA-A5CD-AE6B-9DEB-5FF5FB7C9AED}"/>
                  </a:ext>
                </a:extLst>
              </p:cNvPr>
              <p:cNvPicPr/>
              <p:nvPr/>
            </p:nvPicPr>
            <p:blipFill>
              <a:blip r:embed="rId37"/>
              <a:stretch>
                <a:fillRect/>
              </a:stretch>
            </p:blipFill>
            <p:spPr>
              <a:xfrm>
                <a:off x="-108180" y="4044228"/>
                <a:ext cx="3679027" cy="3679014"/>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6" name="Ink 25">
                <a:extLst>
                  <a:ext uri="{FF2B5EF4-FFF2-40B4-BE49-F238E27FC236}">
                    <a16:creationId xmlns:a16="http://schemas.microsoft.com/office/drawing/2014/main" id="{A79B71E8-9A3A-85D8-86D9-C64FF697CD8D}"/>
                  </a:ext>
                </a:extLst>
              </p14:cNvPr>
              <p14:cNvContentPartPr/>
              <p14:nvPr/>
            </p14:nvContentPartPr>
            <p14:xfrm>
              <a:off x="-56300" y="4032400"/>
              <a:ext cx="3328812" cy="3328812"/>
            </p14:xfrm>
          </p:contentPart>
        </mc:Choice>
        <mc:Fallback>
          <p:pic>
            <p:nvPicPr>
              <p:cNvPr id="26" name="Ink 25">
                <a:extLst>
                  <a:ext uri="{FF2B5EF4-FFF2-40B4-BE49-F238E27FC236}">
                    <a16:creationId xmlns:a16="http://schemas.microsoft.com/office/drawing/2014/main" id="{A79B71E8-9A3A-85D8-86D9-C64FF697CD8D}"/>
                  </a:ext>
                </a:extLst>
              </p:cNvPr>
              <p:cNvPicPr/>
              <p:nvPr/>
            </p:nvPicPr>
            <p:blipFill>
              <a:blip r:embed="rId39"/>
              <a:stretch>
                <a:fillRect/>
              </a:stretch>
            </p:blipFill>
            <p:spPr>
              <a:xfrm>
                <a:off x="-119291" y="3969409"/>
                <a:ext cx="3454434" cy="3454434"/>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27" name="Ink 26">
                <a:extLst>
                  <a:ext uri="{FF2B5EF4-FFF2-40B4-BE49-F238E27FC236}">
                    <a16:creationId xmlns:a16="http://schemas.microsoft.com/office/drawing/2014/main" id="{84F92A68-87A6-26B7-6D6C-818917970063}"/>
                  </a:ext>
                </a:extLst>
              </p14:cNvPr>
              <p14:cNvContentPartPr/>
              <p14:nvPr/>
            </p14:nvContentPartPr>
            <p14:xfrm>
              <a:off x="-17070" y="3990352"/>
              <a:ext cx="2970716" cy="2970716"/>
            </p14:xfrm>
          </p:contentPart>
        </mc:Choice>
        <mc:Fallback>
          <p:pic>
            <p:nvPicPr>
              <p:cNvPr id="27" name="Ink 26">
                <a:extLst>
                  <a:ext uri="{FF2B5EF4-FFF2-40B4-BE49-F238E27FC236}">
                    <a16:creationId xmlns:a16="http://schemas.microsoft.com/office/drawing/2014/main" id="{84F92A68-87A6-26B7-6D6C-818917970063}"/>
                  </a:ext>
                </a:extLst>
              </p:cNvPr>
              <p:cNvPicPr/>
              <p:nvPr/>
            </p:nvPicPr>
            <p:blipFill>
              <a:blip r:embed="rId41"/>
              <a:stretch>
                <a:fillRect/>
              </a:stretch>
            </p:blipFill>
            <p:spPr>
              <a:xfrm>
                <a:off x="-80062" y="3927360"/>
                <a:ext cx="3096341" cy="3096341"/>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28" name="Ink 27">
                <a:extLst>
                  <a:ext uri="{FF2B5EF4-FFF2-40B4-BE49-F238E27FC236}">
                    <a16:creationId xmlns:a16="http://schemas.microsoft.com/office/drawing/2014/main" id="{00126E7D-00ED-44C6-97AA-B304CABA4B81}"/>
                  </a:ext>
                </a:extLst>
              </p14:cNvPr>
              <p14:cNvContentPartPr/>
              <p14:nvPr/>
            </p14:nvContentPartPr>
            <p14:xfrm>
              <a:off x="-128910" y="3722549"/>
              <a:ext cx="3359298" cy="3359298"/>
            </p14:xfrm>
          </p:contentPart>
        </mc:Choice>
        <mc:Fallback>
          <p:pic>
            <p:nvPicPr>
              <p:cNvPr id="28" name="Ink 27">
                <a:extLst>
                  <a:ext uri="{FF2B5EF4-FFF2-40B4-BE49-F238E27FC236}">
                    <a16:creationId xmlns:a16="http://schemas.microsoft.com/office/drawing/2014/main" id="{00126E7D-00ED-44C6-97AA-B304CABA4B81}"/>
                  </a:ext>
                </a:extLst>
              </p:cNvPr>
              <p:cNvPicPr/>
              <p:nvPr/>
            </p:nvPicPr>
            <p:blipFill>
              <a:blip r:embed="rId43"/>
              <a:stretch>
                <a:fillRect/>
              </a:stretch>
            </p:blipFill>
            <p:spPr>
              <a:xfrm>
                <a:off x="-191899" y="3659560"/>
                <a:ext cx="3484916" cy="3484916"/>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29" name="Ink 28">
                <a:extLst>
                  <a:ext uri="{FF2B5EF4-FFF2-40B4-BE49-F238E27FC236}">
                    <a16:creationId xmlns:a16="http://schemas.microsoft.com/office/drawing/2014/main" id="{F8D6B023-E6CF-2AFC-EEA5-78A09ADF5E33}"/>
                  </a:ext>
                </a:extLst>
              </p14:cNvPr>
              <p14:cNvContentPartPr/>
              <p14:nvPr/>
            </p14:nvContentPartPr>
            <p14:xfrm>
              <a:off x="-622575" y="5183611"/>
              <a:ext cx="1731244" cy="1731244"/>
            </p14:xfrm>
          </p:contentPart>
        </mc:Choice>
        <mc:Fallback>
          <p:pic>
            <p:nvPicPr>
              <p:cNvPr id="29" name="Ink 28">
                <a:extLst>
                  <a:ext uri="{FF2B5EF4-FFF2-40B4-BE49-F238E27FC236}">
                    <a16:creationId xmlns:a16="http://schemas.microsoft.com/office/drawing/2014/main" id="{F8D6B023-E6CF-2AFC-EEA5-78A09ADF5E33}"/>
                  </a:ext>
                </a:extLst>
              </p:cNvPr>
              <p:cNvPicPr/>
              <p:nvPr/>
            </p:nvPicPr>
            <p:blipFill>
              <a:blip r:embed="rId45"/>
              <a:stretch>
                <a:fillRect/>
              </a:stretch>
            </p:blipFill>
            <p:spPr>
              <a:xfrm>
                <a:off x="-685562" y="5120624"/>
                <a:ext cx="1856858" cy="1856858"/>
              </a:xfrm>
              <a:prstGeom prst="rect">
                <a:avLst/>
              </a:prstGeom>
            </p:spPr>
          </p:pic>
        </mc:Fallback>
      </mc:AlternateContent>
      <mc:AlternateContent xmlns:mc="http://schemas.openxmlformats.org/markup-compatibility/2006">
        <mc:Choice xmlns:p14="http://schemas.microsoft.com/office/powerpoint/2010/main" Requires="p14">
          <p:contentPart p14:bwMode="auto" r:id="rId46">
            <p14:nvContentPartPr>
              <p14:cNvPr id="30" name="Ink 29">
                <a:extLst>
                  <a:ext uri="{FF2B5EF4-FFF2-40B4-BE49-F238E27FC236}">
                    <a16:creationId xmlns:a16="http://schemas.microsoft.com/office/drawing/2014/main" id="{5633D137-11A3-A14F-0004-B40B108D26FA}"/>
                  </a:ext>
                </a:extLst>
              </p14:cNvPr>
              <p14:cNvContentPartPr/>
              <p14:nvPr/>
            </p14:nvContentPartPr>
            <p14:xfrm>
              <a:off x="-64151" y="5882292"/>
              <a:ext cx="890504" cy="1055473"/>
            </p14:xfrm>
          </p:contentPart>
        </mc:Choice>
        <mc:Fallback>
          <p:pic>
            <p:nvPicPr>
              <p:cNvPr id="30" name="Ink 29">
                <a:extLst>
                  <a:ext uri="{FF2B5EF4-FFF2-40B4-BE49-F238E27FC236}">
                    <a16:creationId xmlns:a16="http://schemas.microsoft.com/office/drawing/2014/main" id="{5633D137-11A3-A14F-0004-B40B108D26FA}"/>
                  </a:ext>
                </a:extLst>
              </p:cNvPr>
              <p:cNvPicPr/>
              <p:nvPr/>
            </p:nvPicPr>
            <p:blipFill>
              <a:blip r:embed="rId47"/>
              <a:stretch>
                <a:fillRect/>
              </a:stretch>
            </p:blipFill>
            <p:spPr>
              <a:xfrm>
                <a:off x="-127141" y="5819316"/>
                <a:ext cx="1016125" cy="1181065"/>
              </a:xfrm>
              <a:prstGeom prst="rect">
                <a:avLst/>
              </a:prstGeom>
            </p:spPr>
          </p:pic>
        </mc:Fallback>
      </mc:AlternateContent>
      <mc:AlternateContent xmlns:mc="http://schemas.openxmlformats.org/markup-compatibility/2006">
        <mc:Choice xmlns:p14="http://schemas.microsoft.com/office/powerpoint/2010/main" Requires="p14">
          <p:contentPart p14:bwMode="auto" r:id="rId48">
            <p14:nvContentPartPr>
              <p14:cNvPr id="31" name="Ink 30">
                <a:extLst>
                  <a:ext uri="{FF2B5EF4-FFF2-40B4-BE49-F238E27FC236}">
                    <a16:creationId xmlns:a16="http://schemas.microsoft.com/office/drawing/2014/main" id="{B44B13FD-B032-FBCA-307E-607480343FFB}"/>
                  </a:ext>
                </a:extLst>
              </p14:cNvPr>
              <p14:cNvContentPartPr/>
              <p14:nvPr/>
            </p14:nvContentPartPr>
            <p14:xfrm>
              <a:off x="-48553" y="6167753"/>
              <a:ext cx="1003362" cy="741182"/>
            </p14:xfrm>
          </p:contentPart>
        </mc:Choice>
        <mc:Fallback>
          <p:pic>
            <p:nvPicPr>
              <p:cNvPr id="31" name="Ink 30">
                <a:extLst>
                  <a:ext uri="{FF2B5EF4-FFF2-40B4-BE49-F238E27FC236}">
                    <a16:creationId xmlns:a16="http://schemas.microsoft.com/office/drawing/2014/main" id="{B44B13FD-B032-FBCA-307E-607480343FFB}"/>
                  </a:ext>
                </a:extLst>
              </p:cNvPr>
              <p:cNvPicPr/>
              <p:nvPr/>
            </p:nvPicPr>
            <p:blipFill>
              <a:blip r:embed="rId49"/>
              <a:stretch>
                <a:fillRect/>
              </a:stretch>
            </p:blipFill>
            <p:spPr>
              <a:xfrm>
                <a:off x="-111533" y="6104758"/>
                <a:ext cx="1128962" cy="866812"/>
              </a:xfrm>
              <a:prstGeom prst="rect">
                <a:avLst/>
              </a:prstGeom>
            </p:spPr>
          </p:pic>
        </mc:Fallback>
      </mc:AlternateContent>
      <p:sp>
        <p:nvSpPr>
          <p:cNvPr id="32" name="Heart 31">
            <a:extLst>
              <a:ext uri="{FF2B5EF4-FFF2-40B4-BE49-F238E27FC236}">
                <a16:creationId xmlns:a16="http://schemas.microsoft.com/office/drawing/2014/main" id="{9ACB125B-C8D5-244C-98F8-3409D7CFA0D0}"/>
              </a:ext>
            </a:extLst>
          </p:cNvPr>
          <p:cNvSpPr/>
          <p:nvPr/>
        </p:nvSpPr>
        <p:spPr>
          <a:xfrm>
            <a:off x="8687087" y="5054216"/>
            <a:ext cx="2285999" cy="1710905"/>
          </a:xfrm>
          <a:prstGeom prst="heart">
            <a:avLst/>
          </a:prstGeom>
          <a:solidFill>
            <a:schemeClr val="bg1"/>
          </a:solid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11771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School of Sanctuary</vt:lpstr>
      <vt:lpstr>Contents</vt:lpstr>
      <vt:lpstr>What is Sanctuary?</vt:lpstr>
      <vt:lpstr>What is a School of Sanctuary?</vt:lpstr>
      <vt:lpstr>What is are School?</vt:lpstr>
      <vt:lpstr>How can we be a School of Sanctuary?</vt:lpstr>
      <vt:lpstr>What Makes a School of Sanctuary?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2023-02-16T13:25:23Z</dcterms:created>
  <dcterms:modified xsi:type="dcterms:W3CDTF">2023-02-16T14:29:26Z</dcterms:modified>
</cp:coreProperties>
</file>