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46" r:id="rId1"/>
  </p:sldMasterIdLst>
  <p:sldIdLst>
    <p:sldId id="257" r:id="rId2"/>
    <p:sldId id="261" r:id="rId3"/>
    <p:sldId id="264" r:id="rId4"/>
    <p:sldId id="263" r:id="rId5"/>
    <p:sldId id="259" r:id="rId6"/>
    <p:sldId id="260" r:id="rId7"/>
    <p:sldId id="262" r:id="rId8"/>
    <p:sldId id="26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A8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17216DA-9366-3B68-8EFC-49CA780A948D}" v="80" dt="2023-11-28T13:27:27.2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4" autoAdjust="0"/>
    <p:restoredTop sz="94660"/>
  </p:normalViewPr>
  <p:slideViewPr>
    <p:cSldViewPr snapToGrid="0">
      <p:cViewPr varScale="1">
        <p:scale>
          <a:sx n="82" d="100"/>
          <a:sy n="82" d="100"/>
        </p:scale>
        <p:origin x="96" y="5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11/28/2023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331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11/28/2023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670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11/28/2023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162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11/28/2023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663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11/28/2023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194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11/28/2023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1860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11/28/2023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422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11/28/2023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282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11/28/2023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267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11/28/2023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269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11/28/2023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827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11/28/2023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982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47" r:id="rId3"/>
    <p:sldLayoutId id="2147483743" r:id="rId4"/>
    <p:sldLayoutId id="2147483738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7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FD68DA-43BA-4508-8DE2-BA9BB7B2F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89754" y="639097"/>
            <a:ext cx="6253317" cy="3686015"/>
          </a:xfrm>
        </p:spPr>
        <p:txBody>
          <a:bodyPr>
            <a:normAutofit/>
          </a:bodyPr>
          <a:lstStyle/>
          <a:p>
            <a:r>
              <a:rPr lang="en-US" dirty="0"/>
              <a:t>Our Journey So Far…..</a:t>
            </a:r>
            <a:endParaRPr lang="en-US" sz="8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E9CFF2-3777-4FF4-A759-8491175B0B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89754" y="4672739"/>
            <a:ext cx="6269346" cy="1021498"/>
          </a:xfrm>
        </p:spPr>
        <p:txBody>
          <a:bodyPr>
            <a:normAutofit fontScale="55000" lnSpcReduction="20000"/>
          </a:bodyPr>
          <a:lstStyle/>
          <a:p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Agents of change and super Ambassadors.</a:t>
            </a:r>
          </a:p>
          <a:p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2</a:t>
            </a: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023-2024</a:t>
            </a:r>
          </a:p>
        </p:txBody>
      </p:sp>
      <p:pic>
        <p:nvPicPr>
          <p:cNvPr id="5" name="Picture 4" descr="A picture containing building, sitting, bench, side&#10;&#10;Description automatically generated">
            <a:extLst>
              <a:ext uri="{FF2B5EF4-FFF2-40B4-BE49-F238E27FC236}">
                <a16:creationId xmlns:a16="http://schemas.microsoft.com/office/drawing/2014/main" id="{282CF6DD-7FE8-4063-9551-1B7BBCE92AB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1"/>
            <a:ext cx="4635315" cy="6857999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3737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Anti Bullying Week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05" y="2052994"/>
            <a:ext cx="3896818" cy="4046288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69552D8-4B36-57F9-1118-92B80C583644}"/>
              </a:ext>
            </a:extLst>
          </p:cNvPr>
          <p:cNvSpPr txBox="1"/>
          <p:nvPr/>
        </p:nvSpPr>
        <p:spPr>
          <a:xfrm>
            <a:off x="4225901" y="2584173"/>
            <a:ext cx="2743200" cy="26776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/>
              <a:t>We presented to the whole school and to the parents. Lots of parents attended.</a:t>
            </a:r>
          </a:p>
        </p:txBody>
      </p:sp>
      <p:pic>
        <p:nvPicPr>
          <p:cNvPr id="4" name="Picture 3" descr="A group of people sitting in a room&#10;&#10;Description automatically generated">
            <a:extLst>
              <a:ext uri="{FF2B5EF4-FFF2-40B4-BE49-F238E27FC236}">
                <a16:creationId xmlns:a16="http://schemas.microsoft.com/office/drawing/2014/main" id="{4A874224-E4B0-6563-21A0-A5D067FDE7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7781" y="2047335"/>
            <a:ext cx="4796287" cy="4028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568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 held a Book Recycling Event.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185" y="2016369"/>
            <a:ext cx="6424245" cy="4290646"/>
          </a:xfrm>
        </p:spPr>
      </p:pic>
    </p:spTree>
    <p:extLst>
      <p:ext uri="{BB962C8B-B14F-4D97-AF65-F5344CB8AC3E}">
        <p14:creationId xmlns:p14="http://schemas.microsoft.com/office/powerpoint/2010/main" val="14564557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Remembrance Sunday Service.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340" y="2108199"/>
            <a:ext cx="8412480" cy="4263311"/>
          </a:xfrm>
        </p:spPr>
      </p:pic>
    </p:spTree>
    <p:extLst>
      <p:ext uri="{BB962C8B-B14F-4D97-AF65-F5344CB8AC3E}">
        <p14:creationId xmlns:p14="http://schemas.microsoft.com/office/powerpoint/2010/main" val="9702408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Children in Need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96" y="2073031"/>
            <a:ext cx="5014384" cy="3760788"/>
          </a:xfrm>
        </p:spPr>
      </p:pic>
      <p:sp>
        <p:nvSpPr>
          <p:cNvPr id="5" name="TextBox 4"/>
          <p:cNvSpPr txBox="1"/>
          <p:nvPr/>
        </p:nvSpPr>
        <p:spPr>
          <a:xfrm>
            <a:off x="7244862" y="2942491"/>
            <a:ext cx="4114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We raised     £130.70 </a:t>
            </a:r>
          </a:p>
        </p:txBody>
      </p:sp>
    </p:spTree>
    <p:extLst>
      <p:ext uri="{BB962C8B-B14F-4D97-AF65-F5344CB8AC3E}">
        <p14:creationId xmlns:p14="http://schemas.microsoft.com/office/powerpoint/2010/main" val="10907028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Children Rights Convention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300" y="2108199"/>
            <a:ext cx="6789420" cy="4318371"/>
          </a:xfrm>
        </p:spPr>
      </p:pic>
    </p:spTree>
    <p:extLst>
      <p:ext uri="{BB962C8B-B14F-4D97-AF65-F5344CB8AC3E}">
        <p14:creationId xmlns:p14="http://schemas.microsoft.com/office/powerpoint/2010/main" val="32537654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Raising </a:t>
            </a:r>
            <a:r>
              <a:rPr lang="en-GB" dirty="0" err="1"/>
              <a:t>Awarness</a:t>
            </a:r>
            <a:r>
              <a:rPr lang="en-GB" dirty="0"/>
              <a:t> of Being </a:t>
            </a:r>
            <a:r>
              <a:rPr lang="en-GB" dirty="0" err="1"/>
              <a:t>Enviromentally</a:t>
            </a:r>
            <a:r>
              <a:rPr lang="en-GB"/>
              <a:t> </a:t>
            </a:r>
            <a:r>
              <a:rPr lang="en-GB" dirty="0"/>
              <a:t>Friendly.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1971039"/>
            <a:ext cx="9555480" cy="3480191"/>
          </a:xfrm>
        </p:spPr>
      </p:pic>
      <p:sp>
        <p:nvSpPr>
          <p:cNvPr id="7" name="TextBox 6"/>
          <p:cNvSpPr txBox="1"/>
          <p:nvPr/>
        </p:nvSpPr>
        <p:spPr>
          <a:xfrm>
            <a:off x="468923" y="5545015"/>
            <a:ext cx="115355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are holding a competition for Reception to Y6. The best poster from each year group will win a prize. The posters will be displayed around the school.</a:t>
            </a:r>
          </a:p>
        </p:txBody>
      </p:sp>
    </p:spTree>
    <p:extLst>
      <p:ext uri="{BB962C8B-B14F-4D97-AF65-F5344CB8AC3E}">
        <p14:creationId xmlns:p14="http://schemas.microsoft.com/office/powerpoint/2010/main" val="15870452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54088"/>
      </p:ext>
    </p:extLst>
  </p:cSld>
  <p:clrMapOvr>
    <a:masterClrMapping/>
  </p:clrMapOvr>
</p:sld>
</file>

<file path=ppt/theme/theme1.xml><?xml version="1.0" encoding="utf-8"?>
<a:theme xmlns:a="http://schemas.openxmlformats.org/drawingml/2006/main" name="1_RetrospectVTI">
  <a:themeElements>
    <a:clrScheme name="Custom 37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9BA8B7"/>
      </a:accent1>
      <a:accent2>
        <a:srgbClr val="E6A02E"/>
      </a:accent2>
      <a:accent3>
        <a:srgbClr val="BF6A3B"/>
      </a:accent3>
      <a:accent4>
        <a:srgbClr val="92987A"/>
      </a:accent4>
      <a:accent5>
        <a:srgbClr val="857659"/>
      </a:accent5>
      <a:accent6>
        <a:srgbClr val="A0988C"/>
      </a:accent6>
      <a:hlink>
        <a:srgbClr val="00B0F0"/>
      </a:hlink>
      <a:folHlink>
        <a:srgbClr val="738F97"/>
      </a:folHlink>
    </a:clrScheme>
    <a:fontScheme name="Retrospect">
      <a:majorFont>
        <a:latin typeface="Bookman Old Style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WO.pptx" id="{769520F8-BFE5-4C8C-A7AA-375C025A91CE}" vid="{AEAFD717-D3C8-4034-8F7E-D5220B0CCEB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 monochrome</Template>
  <TotalTime>0</TotalTime>
  <Words>75</Words>
  <Application>Microsoft Office PowerPoint</Application>
  <PresentationFormat>Widescreen</PresentationFormat>
  <Paragraphs>12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1_RetrospectVTI</vt:lpstr>
      <vt:lpstr>Our Journey So Far…..</vt:lpstr>
      <vt:lpstr>Anti Bullying Week</vt:lpstr>
      <vt:lpstr>We held a Book Recycling Event.</vt:lpstr>
      <vt:lpstr>Remembrance Sunday Service.</vt:lpstr>
      <vt:lpstr>Children in Need</vt:lpstr>
      <vt:lpstr>Children Rights Convention</vt:lpstr>
      <vt:lpstr>Raising Awarness of Being Enviromentally Friendly.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Journey So Far…..</dc:title>
  <dc:creator/>
  <cp:lastModifiedBy/>
  <cp:revision>22</cp:revision>
  <dcterms:created xsi:type="dcterms:W3CDTF">2023-11-28T12:09:09Z</dcterms:created>
  <dcterms:modified xsi:type="dcterms:W3CDTF">2023-11-28T13:27:35Z</dcterms:modified>
</cp:coreProperties>
</file>