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62" r:id="rId2"/>
    <p:sldId id="271" r:id="rId3"/>
    <p:sldId id="269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Roboto" panose="02000000000000000000" pitchFamily="2" charset="0"/>
      <p:regular r:id="rId11"/>
      <p:bold r:id="rId12"/>
      <p:italic r:id="rId13"/>
      <p:boldItalic r:id="rId14"/>
    </p:embeddedFont>
    <p:embeddedFont>
      <p:font typeface="Twinkl" pitchFamily="2" charset="77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E09B"/>
    <a:srgbClr val="F9B000"/>
    <a:srgbClr val="E6E6E6"/>
    <a:srgbClr val="85BD33"/>
    <a:srgbClr val="9ACDDC"/>
    <a:srgbClr val="F4A07B"/>
    <a:srgbClr val="8ACBC0"/>
    <a:srgbClr val="009386"/>
    <a:srgbClr val="25B7BC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6357" autoAdjust="0"/>
  </p:normalViewPr>
  <p:slideViewPr>
    <p:cSldViewPr snapToGrid="0" showGuides="1">
      <p:cViewPr varScale="1">
        <p:scale>
          <a:sx n="114" d="100"/>
          <a:sy n="114" d="100"/>
        </p:scale>
        <p:origin x="1424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045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7F4CAF23-D49C-4558-85D0-7836346407C3}"/>
              </a:ext>
            </a:extLst>
          </p:cNvPr>
          <p:cNvSpPr/>
          <p:nvPr userDrawn="1"/>
        </p:nvSpPr>
        <p:spPr>
          <a:xfrm>
            <a:off x="-2" y="0"/>
            <a:ext cx="9144002" cy="6858000"/>
          </a:xfrm>
          <a:prstGeom prst="rect">
            <a:avLst/>
          </a:prstGeom>
          <a:solidFill>
            <a:srgbClr val="CFE09B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898540-EC24-46D5-A4C1-168284E537FC}"/>
              </a:ext>
            </a:extLst>
          </p:cNvPr>
          <p:cNvSpPr/>
          <p:nvPr userDrawn="1"/>
        </p:nvSpPr>
        <p:spPr>
          <a:xfrm>
            <a:off x="0" y="4966283"/>
            <a:ext cx="9144000" cy="189171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7CEFB92-4F10-49E0-8919-DAF4245F2F1C}"/>
              </a:ext>
            </a:extLst>
          </p:cNvPr>
          <p:cNvGrpSpPr/>
          <p:nvPr userDrawn="1"/>
        </p:nvGrpSpPr>
        <p:grpSpPr>
          <a:xfrm>
            <a:off x="0" y="4966283"/>
            <a:ext cx="5746459" cy="1891717"/>
            <a:chOff x="0" y="4966283"/>
            <a:chExt cx="5746459" cy="1891717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96AE744-6D74-44EE-9F37-FDCAC2A2A9D8}"/>
                </a:ext>
              </a:extLst>
            </p:cNvPr>
            <p:cNvSpPr/>
            <p:nvPr/>
          </p:nvSpPr>
          <p:spPr>
            <a:xfrm>
              <a:off x="1" y="4966283"/>
              <a:ext cx="5608039" cy="1891717"/>
            </a:xfrm>
            <a:custGeom>
              <a:avLst/>
              <a:gdLst>
                <a:gd name="connsiteX0" fmla="*/ 4861278 w 5608039"/>
                <a:gd name="connsiteY0" fmla="*/ 0 h 1891717"/>
                <a:gd name="connsiteX1" fmla="*/ 5608039 w 5608039"/>
                <a:gd name="connsiteY1" fmla="*/ 0 h 1891717"/>
                <a:gd name="connsiteX2" fmla="*/ 4584721 w 5608039"/>
                <a:gd name="connsiteY2" fmla="*/ 1891717 h 1891717"/>
                <a:gd name="connsiteX3" fmla="*/ 3837960 w 5608039"/>
                <a:gd name="connsiteY3" fmla="*/ 1891717 h 1891717"/>
                <a:gd name="connsiteX4" fmla="*/ 3397395 w 5608039"/>
                <a:gd name="connsiteY4" fmla="*/ 0 h 1891717"/>
                <a:gd name="connsiteX5" fmla="*/ 4144156 w 5608039"/>
                <a:gd name="connsiteY5" fmla="*/ 0 h 1891717"/>
                <a:gd name="connsiteX6" fmla="*/ 3120838 w 5608039"/>
                <a:gd name="connsiteY6" fmla="*/ 1891717 h 1891717"/>
                <a:gd name="connsiteX7" fmla="*/ 2374077 w 5608039"/>
                <a:gd name="connsiteY7" fmla="*/ 1891717 h 1891717"/>
                <a:gd name="connsiteX8" fmla="*/ 1978614 w 5608039"/>
                <a:gd name="connsiteY8" fmla="*/ 0 h 1891717"/>
                <a:gd name="connsiteX9" fmla="*/ 2725375 w 5608039"/>
                <a:gd name="connsiteY9" fmla="*/ 0 h 1891717"/>
                <a:gd name="connsiteX10" fmla="*/ 1702057 w 5608039"/>
                <a:gd name="connsiteY10" fmla="*/ 1891717 h 1891717"/>
                <a:gd name="connsiteX11" fmla="*/ 955296 w 5608039"/>
                <a:gd name="connsiteY11" fmla="*/ 1891717 h 1891717"/>
                <a:gd name="connsiteX12" fmla="*/ 514731 w 5608039"/>
                <a:gd name="connsiteY12" fmla="*/ 0 h 1891717"/>
                <a:gd name="connsiteX13" fmla="*/ 1261492 w 5608039"/>
                <a:gd name="connsiteY13" fmla="*/ 0 h 1891717"/>
                <a:gd name="connsiteX14" fmla="*/ 238174 w 5608039"/>
                <a:gd name="connsiteY14" fmla="*/ 1891717 h 1891717"/>
                <a:gd name="connsiteX15" fmla="*/ 0 w 5608039"/>
                <a:gd name="connsiteY15" fmla="*/ 1891717 h 1891717"/>
                <a:gd name="connsiteX16" fmla="*/ 0 w 5608039"/>
                <a:gd name="connsiteY16" fmla="*/ 951538 h 1891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608039" h="1891717">
                  <a:moveTo>
                    <a:pt x="4861278" y="0"/>
                  </a:moveTo>
                  <a:lnTo>
                    <a:pt x="5608039" y="0"/>
                  </a:lnTo>
                  <a:lnTo>
                    <a:pt x="4584721" y="1891717"/>
                  </a:lnTo>
                  <a:lnTo>
                    <a:pt x="3837960" y="1891717"/>
                  </a:lnTo>
                  <a:close/>
                  <a:moveTo>
                    <a:pt x="3397395" y="0"/>
                  </a:moveTo>
                  <a:lnTo>
                    <a:pt x="4144156" y="0"/>
                  </a:lnTo>
                  <a:lnTo>
                    <a:pt x="3120838" y="1891717"/>
                  </a:lnTo>
                  <a:lnTo>
                    <a:pt x="2374077" y="1891717"/>
                  </a:lnTo>
                  <a:close/>
                  <a:moveTo>
                    <a:pt x="1978614" y="0"/>
                  </a:moveTo>
                  <a:lnTo>
                    <a:pt x="2725375" y="0"/>
                  </a:lnTo>
                  <a:lnTo>
                    <a:pt x="1702057" y="1891717"/>
                  </a:lnTo>
                  <a:lnTo>
                    <a:pt x="955296" y="1891717"/>
                  </a:lnTo>
                  <a:close/>
                  <a:moveTo>
                    <a:pt x="514731" y="0"/>
                  </a:moveTo>
                  <a:lnTo>
                    <a:pt x="1261492" y="0"/>
                  </a:lnTo>
                  <a:lnTo>
                    <a:pt x="238174" y="1891717"/>
                  </a:lnTo>
                  <a:lnTo>
                    <a:pt x="0" y="1891717"/>
                  </a:lnTo>
                  <a:lnTo>
                    <a:pt x="0" y="951538"/>
                  </a:lnTo>
                  <a:close/>
                </a:path>
              </a:pathLst>
            </a:custGeom>
            <a:solidFill>
              <a:srgbClr val="00938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21AD0AF-79A5-44D0-AE5C-C62E84A56EC2}"/>
                </a:ext>
              </a:extLst>
            </p:cNvPr>
            <p:cNvSpPr/>
            <p:nvPr/>
          </p:nvSpPr>
          <p:spPr>
            <a:xfrm>
              <a:off x="0" y="4966283"/>
              <a:ext cx="5746459" cy="45719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954E84C-D9A6-4E3A-B652-4D8BBC96608D}"/>
              </a:ext>
            </a:extLst>
          </p:cNvPr>
          <p:cNvSpPr/>
          <p:nvPr userDrawn="1"/>
        </p:nvSpPr>
        <p:spPr>
          <a:xfrm rot="16200000">
            <a:off x="3648689" y="1379463"/>
            <a:ext cx="6874776" cy="4115849"/>
          </a:xfrm>
          <a:custGeom>
            <a:avLst/>
            <a:gdLst>
              <a:gd name="connsiteX0" fmla="*/ 629175 w 6864288"/>
              <a:gd name="connsiteY0" fmla="*/ 282044 h 4115849"/>
              <a:gd name="connsiteX1" fmla="*/ 327171 w 6864288"/>
              <a:gd name="connsiteY1" fmla="*/ 282044 h 4115849"/>
              <a:gd name="connsiteX2" fmla="*/ 302004 w 6864288"/>
              <a:gd name="connsiteY2" fmla="*/ 282044 h 4115849"/>
              <a:gd name="connsiteX3" fmla="*/ 0 w 6864288"/>
              <a:gd name="connsiteY3" fmla="*/ 282044 h 4115849"/>
              <a:gd name="connsiteX4" fmla="*/ 163586 w 6864288"/>
              <a:gd name="connsiteY4" fmla="*/ 0 h 4115849"/>
              <a:gd name="connsiteX5" fmla="*/ 314588 w 6864288"/>
              <a:gd name="connsiteY5" fmla="*/ 260349 h 4115849"/>
              <a:gd name="connsiteX6" fmla="*/ 465590 w 6864288"/>
              <a:gd name="connsiteY6" fmla="*/ 0 h 4115849"/>
              <a:gd name="connsiteX7" fmla="*/ 1264628 w 6864288"/>
              <a:gd name="connsiteY7" fmla="*/ 282062 h 4115849"/>
              <a:gd name="connsiteX8" fmla="*/ 971013 w 6864288"/>
              <a:gd name="connsiteY8" fmla="*/ 282062 h 4115849"/>
              <a:gd name="connsiteX9" fmla="*/ 937457 w 6864288"/>
              <a:gd name="connsiteY9" fmla="*/ 282062 h 4115849"/>
              <a:gd name="connsiteX10" fmla="*/ 643842 w 6864288"/>
              <a:gd name="connsiteY10" fmla="*/ 282062 h 4115849"/>
              <a:gd name="connsiteX11" fmla="*/ 807428 w 6864288"/>
              <a:gd name="connsiteY11" fmla="*/ 18 h 4115849"/>
              <a:gd name="connsiteX12" fmla="*/ 954235 w 6864288"/>
              <a:gd name="connsiteY12" fmla="*/ 253135 h 4115849"/>
              <a:gd name="connsiteX13" fmla="*/ 1101043 w 6864288"/>
              <a:gd name="connsiteY13" fmla="*/ 18 h 4115849"/>
              <a:gd name="connsiteX14" fmla="*/ 1885415 w 6864288"/>
              <a:gd name="connsiteY14" fmla="*/ 282063 h 4115849"/>
              <a:gd name="connsiteX15" fmla="*/ 1591800 w 6864288"/>
              <a:gd name="connsiteY15" fmla="*/ 282063 h 4115849"/>
              <a:gd name="connsiteX16" fmla="*/ 1558244 w 6864288"/>
              <a:gd name="connsiteY16" fmla="*/ 282063 h 4115849"/>
              <a:gd name="connsiteX17" fmla="*/ 1264629 w 6864288"/>
              <a:gd name="connsiteY17" fmla="*/ 282063 h 4115849"/>
              <a:gd name="connsiteX18" fmla="*/ 1428215 w 6864288"/>
              <a:gd name="connsiteY18" fmla="*/ 19 h 4115849"/>
              <a:gd name="connsiteX19" fmla="*/ 1575022 w 6864288"/>
              <a:gd name="connsiteY19" fmla="*/ 253136 h 4115849"/>
              <a:gd name="connsiteX20" fmla="*/ 1721830 w 6864288"/>
              <a:gd name="connsiteY20" fmla="*/ 19 h 4115849"/>
              <a:gd name="connsiteX21" fmla="*/ 2529268 w 6864288"/>
              <a:gd name="connsiteY21" fmla="*/ 282046 h 4115849"/>
              <a:gd name="connsiteX22" fmla="*/ 2235653 w 6864288"/>
              <a:gd name="connsiteY22" fmla="*/ 282046 h 4115849"/>
              <a:gd name="connsiteX23" fmla="*/ 2202097 w 6864288"/>
              <a:gd name="connsiteY23" fmla="*/ 282046 h 4115849"/>
              <a:gd name="connsiteX24" fmla="*/ 1908482 w 6864288"/>
              <a:gd name="connsiteY24" fmla="*/ 282046 h 4115849"/>
              <a:gd name="connsiteX25" fmla="*/ 2072068 w 6864288"/>
              <a:gd name="connsiteY25" fmla="*/ 2 h 4115849"/>
              <a:gd name="connsiteX26" fmla="*/ 2218875 w 6864288"/>
              <a:gd name="connsiteY26" fmla="*/ 253119 h 4115849"/>
              <a:gd name="connsiteX27" fmla="*/ 2365683 w 6864288"/>
              <a:gd name="connsiteY27" fmla="*/ 2 h 4115849"/>
              <a:gd name="connsiteX28" fmla="*/ 3760353 w 6864288"/>
              <a:gd name="connsiteY28" fmla="*/ 282073 h 4115849"/>
              <a:gd name="connsiteX29" fmla="*/ 3466738 w 6864288"/>
              <a:gd name="connsiteY29" fmla="*/ 282073 h 4115849"/>
              <a:gd name="connsiteX30" fmla="*/ 3433182 w 6864288"/>
              <a:gd name="connsiteY30" fmla="*/ 282073 h 4115849"/>
              <a:gd name="connsiteX31" fmla="*/ 3139567 w 6864288"/>
              <a:gd name="connsiteY31" fmla="*/ 282073 h 4115849"/>
              <a:gd name="connsiteX32" fmla="*/ 3139582 w 6864288"/>
              <a:gd name="connsiteY32" fmla="*/ 282047 h 4115849"/>
              <a:gd name="connsiteX33" fmla="*/ 2856440 w 6864288"/>
              <a:gd name="connsiteY33" fmla="*/ 282047 h 4115849"/>
              <a:gd name="connsiteX34" fmla="*/ 2822884 w 6864288"/>
              <a:gd name="connsiteY34" fmla="*/ 282047 h 4115849"/>
              <a:gd name="connsiteX35" fmla="*/ 2529269 w 6864288"/>
              <a:gd name="connsiteY35" fmla="*/ 282047 h 4115849"/>
              <a:gd name="connsiteX36" fmla="*/ 2692855 w 6864288"/>
              <a:gd name="connsiteY36" fmla="*/ 3 h 4115849"/>
              <a:gd name="connsiteX37" fmla="*/ 2839662 w 6864288"/>
              <a:gd name="connsiteY37" fmla="*/ 253120 h 4115849"/>
              <a:gd name="connsiteX38" fmla="*/ 2986470 w 6864288"/>
              <a:gd name="connsiteY38" fmla="*/ 3 h 4115849"/>
              <a:gd name="connsiteX39" fmla="*/ 3144819 w 6864288"/>
              <a:gd name="connsiteY39" fmla="*/ 273019 h 4115849"/>
              <a:gd name="connsiteX40" fmla="*/ 3303153 w 6864288"/>
              <a:gd name="connsiteY40" fmla="*/ 29 h 4115849"/>
              <a:gd name="connsiteX41" fmla="*/ 3449960 w 6864288"/>
              <a:gd name="connsiteY41" fmla="*/ 253146 h 4115849"/>
              <a:gd name="connsiteX42" fmla="*/ 3596767 w 6864288"/>
              <a:gd name="connsiteY42" fmla="*/ 29 h 4115849"/>
              <a:gd name="connsiteX43" fmla="*/ 4381139 w 6864288"/>
              <a:gd name="connsiteY43" fmla="*/ 282074 h 4115849"/>
              <a:gd name="connsiteX44" fmla="*/ 4087524 w 6864288"/>
              <a:gd name="connsiteY44" fmla="*/ 282074 h 4115849"/>
              <a:gd name="connsiteX45" fmla="*/ 4053968 w 6864288"/>
              <a:gd name="connsiteY45" fmla="*/ 282074 h 4115849"/>
              <a:gd name="connsiteX46" fmla="*/ 3760353 w 6864288"/>
              <a:gd name="connsiteY46" fmla="*/ 282074 h 4115849"/>
              <a:gd name="connsiteX47" fmla="*/ 3923939 w 6864288"/>
              <a:gd name="connsiteY47" fmla="*/ 30 h 4115849"/>
              <a:gd name="connsiteX48" fmla="*/ 4070746 w 6864288"/>
              <a:gd name="connsiteY48" fmla="*/ 253147 h 4115849"/>
              <a:gd name="connsiteX49" fmla="*/ 4217554 w 6864288"/>
              <a:gd name="connsiteY49" fmla="*/ 30 h 4115849"/>
              <a:gd name="connsiteX50" fmla="*/ 5001925 w 6864288"/>
              <a:gd name="connsiteY50" fmla="*/ 282074 h 4115849"/>
              <a:gd name="connsiteX51" fmla="*/ 4708311 w 6864288"/>
              <a:gd name="connsiteY51" fmla="*/ 282074 h 4115849"/>
              <a:gd name="connsiteX52" fmla="*/ 4674754 w 6864288"/>
              <a:gd name="connsiteY52" fmla="*/ 282074 h 4115849"/>
              <a:gd name="connsiteX53" fmla="*/ 4381139 w 6864288"/>
              <a:gd name="connsiteY53" fmla="*/ 282074 h 4115849"/>
              <a:gd name="connsiteX54" fmla="*/ 4544726 w 6864288"/>
              <a:gd name="connsiteY54" fmla="*/ 30 h 4115849"/>
              <a:gd name="connsiteX55" fmla="*/ 4691533 w 6864288"/>
              <a:gd name="connsiteY55" fmla="*/ 253147 h 4115849"/>
              <a:gd name="connsiteX56" fmla="*/ 4838340 w 6864288"/>
              <a:gd name="connsiteY56" fmla="*/ 30 h 4115849"/>
              <a:gd name="connsiteX57" fmla="*/ 5622712 w 6864288"/>
              <a:gd name="connsiteY57" fmla="*/ 282075 h 4115849"/>
              <a:gd name="connsiteX58" fmla="*/ 5329097 w 6864288"/>
              <a:gd name="connsiteY58" fmla="*/ 282075 h 4115849"/>
              <a:gd name="connsiteX59" fmla="*/ 5295541 w 6864288"/>
              <a:gd name="connsiteY59" fmla="*/ 282075 h 4115849"/>
              <a:gd name="connsiteX60" fmla="*/ 5001926 w 6864288"/>
              <a:gd name="connsiteY60" fmla="*/ 282075 h 4115849"/>
              <a:gd name="connsiteX61" fmla="*/ 5165512 w 6864288"/>
              <a:gd name="connsiteY61" fmla="*/ 31 h 4115849"/>
              <a:gd name="connsiteX62" fmla="*/ 5312319 w 6864288"/>
              <a:gd name="connsiteY62" fmla="*/ 253147 h 4115849"/>
              <a:gd name="connsiteX63" fmla="*/ 5459127 w 6864288"/>
              <a:gd name="connsiteY63" fmla="*/ 31 h 4115849"/>
              <a:gd name="connsiteX64" fmla="*/ 6243499 w 6864288"/>
              <a:gd name="connsiteY64" fmla="*/ 282077 h 4115849"/>
              <a:gd name="connsiteX65" fmla="*/ 5949884 w 6864288"/>
              <a:gd name="connsiteY65" fmla="*/ 282077 h 4115849"/>
              <a:gd name="connsiteX66" fmla="*/ 5916328 w 6864288"/>
              <a:gd name="connsiteY66" fmla="*/ 282077 h 4115849"/>
              <a:gd name="connsiteX67" fmla="*/ 5622713 w 6864288"/>
              <a:gd name="connsiteY67" fmla="*/ 282077 h 4115849"/>
              <a:gd name="connsiteX68" fmla="*/ 5786299 w 6864288"/>
              <a:gd name="connsiteY68" fmla="*/ 33 h 4115849"/>
              <a:gd name="connsiteX69" fmla="*/ 5933106 w 6864288"/>
              <a:gd name="connsiteY69" fmla="*/ 253150 h 4115849"/>
              <a:gd name="connsiteX70" fmla="*/ 6079914 w 6864288"/>
              <a:gd name="connsiteY70" fmla="*/ 33 h 4115849"/>
              <a:gd name="connsiteX71" fmla="*/ 6864286 w 6864288"/>
              <a:gd name="connsiteY71" fmla="*/ 282078 h 4115849"/>
              <a:gd name="connsiteX72" fmla="*/ 6570671 w 6864288"/>
              <a:gd name="connsiteY72" fmla="*/ 282078 h 4115849"/>
              <a:gd name="connsiteX73" fmla="*/ 6537115 w 6864288"/>
              <a:gd name="connsiteY73" fmla="*/ 282078 h 4115849"/>
              <a:gd name="connsiteX74" fmla="*/ 6243500 w 6864288"/>
              <a:gd name="connsiteY74" fmla="*/ 282078 h 4115849"/>
              <a:gd name="connsiteX75" fmla="*/ 6407086 w 6864288"/>
              <a:gd name="connsiteY75" fmla="*/ 34 h 4115849"/>
              <a:gd name="connsiteX76" fmla="*/ 6553893 w 6864288"/>
              <a:gd name="connsiteY76" fmla="*/ 253151 h 4115849"/>
              <a:gd name="connsiteX77" fmla="*/ 6700701 w 6864288"/>
              <a:gd name="connsiteY77" fmla="*/ 34 h 4115849"/>
              <a:gd name="connsiteX78" fmla="*/ 6864288 w 6864288"/>
              <a:gd name="connsiteY78" fmla="*/ 282080 h 4115849"/>
              <a:gd name="connsiteX79" fmla="*/ 6864288 w 6864288"/>
              <a:gd name="connsiteY79" fmla="*/ 4115849 h 4115849"/>
              <a:gd name="connsiteX80" fmla="*/ 6288 w 6864288"/>
              <a:gd name="connsiteY80" fmla="*/ 4115848 h 4115849"/>
              <a:gd name="connsiteX81" fmla="*/ 6289 w 6864288"/>
              <a:gd name="connsiteY81" fmla="*/ 282080 h 4115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6864288" h="4115849">
                <a:moveTo>
                  <a:pt x="629175" y="282044"/>
                </a:moveTo>
                <a:lnTo>
                  <a:pt x="327171" y="282044"/>
                </a:lnTo>
                <a:lnTo>
                  <a:pt x="302004" y="282044"/>
                </a:lnTo>
                <a:lnTo>
                  <a:pt x="0" y="282044"/>
                </a:lnTo>
                <a:lnTo>
                  <a:pt x="163586" y="0"/>
                </a:lnTo>
                <a:lnTo>
                  <a:pt x="314588" y="260349"/>
                </a:lnTo>
                <a:lnTo>
                  <a:pt x="465590" y="0"/>
                </a:lnTo>
                <a:close/>
                <a:moveTo>
                  <a:pt x="1264628" y="282062"/>
                </a:moveTo>
                <a:lnTo>
                  <a:pt x="971013" y="282062"/>
                </a:lnTo>
                <a:lnTo>
                  <a:pt x="937457" y="282062"/>
                </a:lnTo>
                <a:lnTo>
                  <a:pt x="643842" y="282062"/>
                </a:lnTo>
                <a:lnTo>
                  <a:pt x="807428" y="18"/>
                </a:lnTo>
                <a:lnTo>
                  <a:pt x="954235" y="253135"/>
                </a:lnTo>
                <a:lnTo>
                  <a:pt x="1101043" y="18"/>
                </a:lnTo>
                <a:close/>
                <a:moveTo>
                  <a:pt x="1885415" y="282063"/>
                </a:moveTo>
                <a:lnTo>
                  <a:pt x="1591800" y="282063"/>
                </a:lnTo>
                <a:lnTo>
                  <a:pt x="1558244" y="282063"/>
                </a:lnTo>
                <a:lnTo>
                  <a:pt x="1264629" y="282063"/>
                </a:lnTo>
                <a:lnTo>
                  <a:pt x="1428215" y="19"/>
                </a:lnTo>
                <a:lnTo>
                  <a:pt x="1575022" y="253136"/>
                </a:lnTo>
                <a:lnTo>
                  <a:pt x="1721830" y="19"/>
                </a:lnTo>
                <a:close/>
                <a:moveTo>
                  <a:pt x="2529268" y="282046"/>
                </a:moveTo>
                <a:lnTo>
                  <a:pt x="2235653" y="282046"/>
                </a:lnTo>
                <a:lnTo>
                  <a:pt x="2202097" y="282046"/>
                </a:lnTo>
                <a:lnTo>
                  <a:pt x="1908482" y="282046"/>
                </a:lnTo>
                <a:lnTo>
                  <a:pt x="2072068" y="2"/>
                </a:lnTo>
                <a:lnTo>
                  <a:pt x="2218875" y="253119"/>
                </a:lnTo>
                <a:lnTo>
                  <a:pt x="2365683" y="2"/>
                </a:lnTo>
                <a:close/>
                <a:moveTo>
                  <a:pt x="3760353" y="282073"/>
                </a:moveTo>
                <a:lnTo>
                  <a:pt x="3466738" y="282073"/>
                </a:lnTo>
                <a:lnTo>
                  <a:pt x="3433182" y="282073"/>
                </a:lnTo>
                <a:lnTo>
                  <a:pt x="3139567" y="282073"/>
                </a:lnTo>
                <a:lnTo>
                  <a:pt x="3139582" y="282047"/>
                </a:lnTo>
                <a:lnTo>
                  <a:pt x="2856440" y="282047"/>
                </a:lnTo>
                <a:lnTo>
                  <a:pt x="2822884" y="282047"/>
                </a:lnTo>
                <a:lnTo>
                  <a:pt x="2529269" y="282047"/>
                </a:lnTo>
                <a:lnTo>
                  <a:pt x="2692855" y="3"/>
                </a:lnTo>
                <a:lnTo>
                  <a:pt x="2839662" y="253120"/>
                </a:lnTo>
                <a:lnTo>
                  <a:pt x="2986470" y="3"/>
                </a:lnTo>
                <a:lnTo>
                  <a:pt x="3144819" y="273019"/>
                </a:lnTo>
                <a:lnTo>
                  <a:pt x="3303153" y="29"/>
                </a:lnTo>
                <a:lnTo>
                  <a:pt x="3449960" y="253146"/>
                </a:lnTo>
                <a:lnTo>
                  <a:pt x="3596767" y="29"/>
                </a:lnTo>
                <a:close/>
                <a:moveTo>
                  <a:pt x="4381139" y="282074"/>
                </a:moveTo>
                <a:lnTo>
                  <a:pt x="4087524" y="282074"/>
                </a:lnTo>
                <a:lnTo>
                  <a:pt x="4053968" y="282074"/>
                </a:lnTo>
                <a:lnTo>
                  <a:pt x="3760353" y="282074"/>
                </a:lnTo>
                <a:lnTo>
                  <a:pt x="3923939" y="30"/>
                </a:lnTo>
                <a:lnTo>
                  <a:pt x="4070746" y="253147"/>
                </a:lnTo>
                <a:lnTo>
                  <a:pt x="4217554" y="30"/>
                </a:lnTo>
                <a:close/>
                <a:moveTo>
                  <a:pt x="5001925" y="282074"/>
                </a:moveTo>
                <a:lnTo>
                  <a:pt x="4708311" y="282074"/>
                </a:lnTo>
                <a:lnTo>
                  <a:pt x="4674754" y="282074"/>
                </a:lnTo>
                <a:lnTo>
                  <a:pt x="4381139" y="282074"/>
                </a:lnTo>
                <a:lnTo>
                  <a:pt x="4544726" y="30"/>
                </a:lnTo>
                <a:lnTo>
                  <a:pt x="4691533" y="253147"/>
                </a:lnTo>
                <a:lnTo>
                  <a:pt x="4838340" y="30"/>
                </a:lnTo>
                <a:close/>
                <a:moveTo>
                  <a:pt x="5622712" y="282075"/>
                </a:moveTo>
                <a:lnTo>
                  <a:pt x="5329097" y="282075"/>
                </a:lnTo>
                <a:lnTo>
                  <a:pt x="5295541" y="282075"/>
                </a:lnTo>
                <a:lnTo>
                  <a:pt x="5001926" y="282075"/>
                </a:lnTo>
                <a:lnTo>
                  <a:pt x="5165512" y="31"/>
                </a:lnTo>
                <a:lnTo>
                  <a:pt x="5312319" y="253147"/>
                </a:lnTo>
                <a:lnTo>
                  <a:pt x="5459127" y="31"/>
                </a:lnTo>
                <a:close/>
                <a:moveTo>
                  <a:pt x="6243499" y="282077"/>
                </a:moveTo>
                <a:lnTo>
                  <a:pt x="5949884" y="282077"/>
                </a:lnTo>
                <a:lnTo>
                  <a:pt x="5916328" y="282077"/>
                </a:lnTo>
                <a:lnTo>
                  <a:pt x="5622713" y="282077"/>
                </a:lnTo>
                <a:lnTo>
                  <a:pt x="5786299" y="33"/>
                </a:lnTo>
                <a:lnTo>
                  <a:pt x="5933106" y="253150"/>
                </a:lnTo>
                <a:lnTo>
                  <a:pt x="6079914" y="33"/>
                </a:lnTo>
                <a:close/>
                <a:moveTo>
                  <a:pt x="6864286" y="282078"/>
                </a:moveTo>
                <a:lnTo>
                  <a:pt x="6570671" y="282078"/>
                </a:lnTo>
                <a:lnTo>
                  <a:pt x="6537115" y="282078"/>
                </a:lnTo>
                <a:lnTo>
                  <a:pt x="6243500" y="282078"/>
                </a:lnTo>
                <a:lnTo>
                  <a:pt x="6407086" y="34"/>
                </a:lnTo>
                <a:lnTo>
                  <a:pt x="6553893" y="253151"/>
                </a:lnTo>
                <a:lnTo>
                  <a:pt x="6700701" y="34"/>
                </a:lnTo>
                <a:close/>
                <a:moveTo>
                  <a:pt x="6864288" y="282080"/>
                </a:moveTo>
                <a:lnTo>
                  <a:pt x="6864288" y="4115849"/>
                </a:lnTo>
                <a:lnTo>
                  <a:pt x="6288" y="4115848"/>
                </a:lnTo>
                <a:lnTo>
                  <a:pt x="6289" y="282080"/>
                </a:lnTo>
                <a:close/>
              </a:path>
            </a:pathLst>
          </a:cu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EA0967-F910-472D-81B0-2E6B12EF1C6A}"/>
              </a:ext>
            </a:extLst>
          </p:cNvPr>
          <p:cNvGrpSpPr/>
          <p:nvPr userDrawn="1"/>
        </p:nvGrpSpPr>
        <p:grpSpPr>
          <a:xfrm>
            <a:off x="5201174" y="117446"/>
            <a:ext cx="3942825" cy="587229"/>
            <a:chOff x="5201174" y="285226"/>
            <a:chExt cx="3942825" cy="58722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EA577B-F820-4818-9239-3E3E130AF239}"/>
                </a:ext>
              </a:extLst>
            </p:cNvPr>
            <p:cNvSpPr txBox="1"/>
            <p:nvPr/>
          </p:nvSpPr>
          <p:spPr>
            <a:xfrm>
              <a:off x="5201174" y="285226"/>
              <a:ext cx="39428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Shapes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B3B5659-D50B-462A-9564-4E98C43D14C3}"/>
                </a:ext>
              </a:extLst>
            </p:cNvPr>
            <p:cNvCxnSpPr>
              <a:cxnSpLocks/>
            </p:cNvCxnSpPr>
            <p:nvPr/>
          </p:nvCxnSpPr>
          <p:spPr>
            <a:xfrm>
              <a:off x="6035880" y="872455"/>
              <a:ext cx="2399251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ounded Rectangle 4">
            <a:extLst>
              <a:ext uri="{FF2B5EF4-FFF2-40B4-BE49-F238E27FC236}">
                <a16:creationId xmlns:a16="http://schemas.microsoft.com/office/drawing/2014/main" id="{4FB1F8E0-06CD-4CFB-B632-1EBAE85038C3}"/>
              </a:ext>
            </a:extLst>
          </p:cNvPr>
          <p:cNvSpPr/>
          <p:nvPr userDrawn="1"/>
        </p:nvSpPr>
        <p:spPr bwMode="auto">
          <a:xfrm>
            <a:off x="376454" y="391886"/>
            <a:ext cx="4286772" cy="4377923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921CE89-BEA1-4842-92E4-4FD9111A2F05}"/>
              </a:ext>
            </a:extLst>
          </p:cNvPr>
          <p:cNvSpPr/>
          <p:nvPr userDrawn="1"/>
        </p:nvSpPr>
        <p:spPr>
          <a:xfrm>
            <a:off x="283520" y="5273953"/>
            <a:ext cx="1189794" cy="1463728"/>
          </a:xfrm>
          <a:prstGeom prst="roundRect">
            <a:avLst/>
          </a:prstGeom>
          <a:solidFill>
            <a:srgbClr val="8ACBC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D33D8D0-99FD-4B8E-AA05-8B6E295E3416}"/>
              </a:ext>
            </a:extLst>
          </p:cNvPr>
          <p:cNvSpPr/>
          <p:nvPr userDrawn="1"/>
        </p:nvSpPr>
        <p:spPr>
          <a:xfrm>
            <a:off x="1573310" y="5273953"/>
            <a:ext cx="1296372" cy="950499"/>
          </a:xfrm>
          <a:prstGeom prst="roundRect">
            <a:avLst/>
          </a:prstGeom>
          <a:solidFill>
            <a:srgbClr val="8ACBC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F421CEC-2838-4C95-93F2-C34BF716CE38}"/>
              </a:ext>
            </a:extLst>
          </p:cNvPr>
          <p:cNvSpPr/>
          <p:nvPr userDrawn="1"/>
        </p:nvSpPr>
        <p:spPr>
          <a:xfrm>
            <a:off x="1573310" y="6281389"/>
            <a:ext cx="1296372" cy="461201"/>
          </a:xfrm>
          <a:prstGeom prst="roundRect">
            <a:avLst/>
          </a:prstGeom>
          <a:solidFill>
            <a:srgbClr val="8ACBC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984BBF1-DDC0-4DCC-9AC1-CCCF341EAA10}"/>
              </a:ext>
            </a:extLst>
          </p:cNvPr>
          <p:cNvSpPr/>
          <p:nvPr userDrawn="1"/>
        </p:nvSpPr>
        <p:spPr>
          <a:xfrm>
            <a:off x="2974542" y="5273953"/>
            <a:ext cx="1948750" cy="1463728"/>
          </a:xfrm>
          <a:prstGeom prst="roundRect">
            <a:avLst/>
          </a:prstGeom>
          <a:solidFill>
            <a:srgbClr val="8ACBC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6EDA59B-B996-45E9-99F1-8066EA593EBD}"/>
              </a:ext>
            </a:extLst>
          </p:cNvPr>
          <p:cNvGrpSpPr/>
          <p:nvPr userDrawn="1"/>
        </p:nvGrpSpPr>
        <p:grpSpPr>
          <a:xfrm>
            <a:off x="-2" y="5104676"/>
            <a:ext cx="1036040" cy="353278"/>
            <a:chOff x="1770077" y="1107347"/>
            <a:chExt cx="1036040" cy="353278"/>
          </a:xfrm>
        </p:grpSpPr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43952714-7FE4-43A4-A0FA-743742A5605E}"/>
                </a:ext>
              </a:extLst>
            </p:cNvPr>
            <p:cNvSpPr/>
            <p:nvPr/>
          </p:nvSpPr>
          <p:spPr>
            <a:xfrm>
              <a:off x="1778465" y="1115736"/>
              <a:ext cx="922792" cy="344889"/>
            </a:xfrm>
            <a:prstGeom prst="rightArrow">
              <a:avLst>
                <a:gd name="adj1" fmla="val 100000"/>
                <a:gd name="adj2" fmla="val 77965"/>
              </a:avLst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160FDFE-0C34-443D-8A3D-A0F0172B529E}"/>
                </a:ext>
              </a:extLst>
            </p:cNvPr>
            <p:cNvSpPr txBox="1"/>
            <p:nvPr/>
          </p:nvSpPr>
          <p:spPr>
            <a:xfrm>
              <a:off x="1770077" y="1107347"/>
              <a:ext cx="1036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</a:rPr>
                <a:t>extras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202DF92-1F5B-4301-852F-77084E51C0AB}"/>
              </a:ext>
            </a:extLst>
          </p:cNvPr>
          <p:cNvGrpSpPr/>
          <p:nvPr userDrawn="1"/>
        </p:nvGrpSpPr>
        <p:grpSpPr>
          <a:xfrm>
            <a:off x="5444454" y="837557"/>
            <a:ext cx="3494015" cy="5798127"/>
            <a:chOff x="5444454" y="837557"/>
            <a:chExt cx="3494015" cy="579812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E78DC67-6585-49FA-867C-1E649D6D6C4A}"/>
                </a:ext>
              </a:extLst>
            </p:cNvPr>
            <p:cNvSpPr/>
            <p:nvPr userDrawn="1"/>
          </p:nvSpPr>
          <p:spPr>
            <a:xfrm>
              <a:off x="5465428" y="837557"/>
              <a:ext cx="3473041" cy="5798127"/>
            </a:xfrm>
            <a:prstGeom prst="roundRect">
              <a:avLst>
                <a:gd name="adj" fmla="val 7348"/>
              </a:avLst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321B7EF-9008-48D7-ABD0-55668D8F660F}"/>
                </a:ext>
              </a:extLst>
            </p:cNvPr>
            <p:cNvGrpSpPr/>
            <p:nvPr userDrawn="1"/>
          </p:nvGrpSpPr>
          <p:grpSpPr>
            <a:xfrm>
              <a:off x="5455380" y="961507"/>
              <a:ext cx="1199626" cy="353278"/>
              <a:chOff x="1770077" y="1107347"/>
              <a:chExt cx="1199626" cy="353278"/>
            </a:xfrm>
          </p:grpSpPr>
          <p:sp>
            <p:nvSpPr>
              <p:cNvPr id="24" name="Arrow: Right 23">
                <a:extLst>
                  <a:ext uri="{FF2B5EF4-FFF2-40B4-BE49-F238E27FC236}">
                    <a16:creationId xmlns:a16="http://schemas.microsoft.com/office/drawing/2014/main" id="{7A86A18C-1CF9-48EF-A175-4F16424136D1}"/>
                  </a:ext>
                </a:extLst>
              </p:cNvPr>
              <p:cNvSpPr/>
              <p:nvPr/>
            </p:nvSpPr>
            <p:spPr>
              <a:xfrm>
                <a:off x="1778465" y="1115736"/>
                <a:ext cx="1191238" cy="344889"/>
              </a:xfrm>
              <a:prstGeom prst="rightArrow">
                <a:avLst>
                  <a:gd name="adj1" fmla="val 100000"/>
                  <a:gd name="adj2" fmla="val 77965"/>
                </a:avLst>
              </a:prstGeom>
              <a:solidFill>
                <a:srgbClr val="85BD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DBC1696-D91A-43D4-B559-AB72728603C3}"/>
                  </a:ext>
                </a:extLst>
              </p:cNvPr>
              <p:cNvSpPr txBox="1"/>
              <p:nvPr/>
            </p:nvSpPr>
            <p:spPr>
              <a:xfrm>
                <a:off x="1770077" y="1107347"/>
                <a:ext cx="9395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>
                    <a:solidFill>
                      <a:schemeClr val="bg1"/>
                    </a:solidFill>
                  </a:rPr>
                  <a:t>squares</a:t>
                </a: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78791A12-F6E0-4974-9001-1105F7726152}"/>
                </a:ext>
              </a:extLst>
            </p:cNvPr>
            <p:cNvGrpSpPr/>
            <p:nvPr userDrawn="1"/>
          </p:nvGrpSpPr>
          <p:grpSpPr>
            <a:xfrm>
              <a:off x="5455380" y="2797282"/>
              <a:ext cx="1199626" cy="353278"/>
              <a:chOff x="1770077" y="1107347"/>
              <a:chExt cx="1199626" cy="353278"/>
            </a:xfrm>
          </p:grpSpPr>
          <p:sp>
            <p:nvSpPr>
              <p:cNvPr id="27" name="Arrow: Right 26">
                <a:extLst>
                  <a:ext uri="{FF2B5EF4-FFF2-40B4-BE49-F238E27FC236}">
                    <a16:creationId xmlns:a16="http://schemas.microsoft.com/office/drawing/2014/main" id="{91225425-9EF5-4656-9A4B-C93C69EE1211}"/>
                  </a:ext>
                </a:extLst>
              </p:cNvPr>
              <p:cNvSpPr/>
              <p:nvPr/>
            </p:nvSpPr>
            <p:spPr>
              <a:xfrm>
                <a:off x="1778465" y="1115736"/>
                <a:ext cx="1191238" cy="344889"/>
              </a:xfrm>
              <a:prstGeom prst="rightArrow">
                <a:avLst>
                  <a:gd name="adj1" fmla="val 100000"/>
                  <a:gd name="adj2" fmla="val 77965"/>
                </a:avLst>
              </a:prstGeom>
              <a:solidFill>
                <a:srgbClr val="85BD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CDA1259-2352-4BD7-AFE6-AC4A381760EC}"/>
                  </a:ext>
                </a:extLst>
              </p:cNvPr>
              <p:cNvSpPr txBox="1"/>
              <p:nvPr/>
            </p:nvSpPr>
            <p:spPr>
              <a:xfrm>
                <a:off x="1770077" y="1107347"/>
                <a:ext cx="10360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>
                    <a:solidFill>
                      <a:schemeClr val="bg1"/>
                    </a:solidFill>
                  </a:rPr>
                  <a:t>triangles</a:t>
                </a:r>
              </a:p>
            </p:txBody>
          </p:sp>
        </p:grpSp>
        <p:sp>
          <p:nvSpPr>
            <p:cNvPr id="30" name="Arrow: Right 29">
              <a:extLst>
                <a:ext uri="{FF2B5EF4-FFF2-40B4-BE49-F238E27FC236}">
                  <a16:creationId xmlns:a16="http://schemas.microsoft.com/office/drawing/2014/main" id="{12CCC130-88A2-4911-AC42-652CE0138CB9}"/>
                </a:ext>
              </a:extLst>
            </p:cNvPr>
            <p:cNvSpPr/>
            <p:nvPr/>
          </p:nvSpPr>
          <p:spPr>
            <a:xfrm>
              <a:off x="5444454" y="4578505"/>
              <a:ext cx="1377241" cy="344889"/>
            </a:xfrm>
            <a:prstGeom prst="rightArrow">
              <a:avLst>
                <a:gd name="adj1" fmla="val 100000"/>
                <a:gd name="adj2" fmla="val 77965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0E2C391-AC23-4574-91E3-2D5D7EEA8CCE}"/>
              </a:ext>
            </a:extLst>
          </p:cNvPr>
          <p:cNvSpPr txBox="1"/>
          <p:nvPr userDrawn="1"/>
        </p:nvSpPr>
        <p:spPr>
          <a:xfrm>
            <a:off x="8539992" y="6658101"/>
            <a:ext cx="696287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tx1">
                    <a:alpha val="44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81EC8C-7497-45D3-BC02-0AC6FC98638E}"/>
              </a:ext>
            </a:extLst>
          </p:cNvPr>
          <p:cNvSpPr txBox="1"/>
          <p:nvPr userDrawn="1"/>
        </p:nvSpPr>
        <p:spPr>
          <a:xfrm>
            <a:off x="5410899" y="4578505"/>
            <a:ext cx="13057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trapeziums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akers-engineering-stem-resources/homes-and-houses-makers-engineering-stem-resources/ages-5-7-homes-and-houses-makers-engineering-stem-resourc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www.twinkl.co.uk/resources/makers-engineering-stem-resources/homes-and-houses-makers-engineering-stem-resources/ages-5-7-homes-and-houses-makers-engineering-stem-resources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tiff"/><Relationship Id="rId18" Type="http://schemas.openxmlformats.org/officeDocument/2006/relationships/image" Target="../media/image19.tiff"/><Relationship Id="rId26" Type="http://schemas.openxmlformats.org/officeDocument/2006/relationships/image" Target="../media/image27.tiff"/><Relationship Id="rId3" Type="http://schemas.openxmlformats.org/officeDocument/2006/relationships/image" Target="../media/image7.tiff"/><Relationship Id="rId21" Type="http://schemas.openxmlformats.org/officeDocument/2006/relationships/image" Target="../media/image22.tiff"/><Relationship Id="rId34" Type="http://schemas.openxmlformats.org/officeDocument/2006/relationships/image" Target="../media/image35.tiff"/><Relationship Id="rId7" Type="http://schemas.openxmlformats.org/officeDocument/2006/relationships/image" Target="../media/image10.png"/><Relationship Id="rId12" Type="http://schemas.openxmlformats.org/officeDocument/2006/relationships/image" Target="../media/image13.tiff"/><Relationship Id="rId17" Type="http://schemas.openxmlformats.org/officeDocument/2006/relationships/image" Target="../media/image18.tiff"/><Relationship Id="rId25" Type="http://schemas.openxmlformats.org/officeDocument/2006/relationships/image" Target="../media/image26.tiff"/><Relationship Id="rId33" Type="http://schemas.openxmlformats.org/officeDocument/2006/relationships/image" Target="../media/image34.tif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tiff"/><Relationship Id="rId20" Type="http://schemas.openxmlformats.org/officeDocument/2006/relationships/image" Target="../media/image21.tiff"/><Relationship Id="rId29" Type="http://schemas.openxmlformats.org/officeDocument/2006/relationships/image" Target="../media/image30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tiff"/><Relationship Id="rId11" Type="http://schemas.microsoft.com/office/2007/relationships/hdphoto" Target="../media/hdphoto3.wdp"/><Relationship Id="rId24" Type="http://schemas.openxmlformats.org/officeDocument/2006/relationships/image" Target="../media/image25.tiff"/><Relationship Id="rId32" Type="http://schemas.openxmlformats.org/officeDocument/2006/relationships/image" Target="../media/image33.tiff"/><Relationship Id="rId5" Type="http://schemas.microsoft.com/office/2007/relationships/hdphoto" Target="../media/hdphoto1.wdp"/><Relationship Id="rId15" Type="http://schemas.openxmlformats.org/officeDocument/2006/relationships/image" Target="../media/image16.tiff"/><Relationship Id="rId23" Type="http://schemas.openxmlformats.org/officeDocument/2006/relationships/image" Target="../media/image24.tiff"/><Relationship Id="rId28" Type="http://schemas.openxmlformats.org/officeDocument/2006/relationships/image" Target="../media/image29.png"/><Relationship Id="rId36" Type="http://schemas.openxmlformats.org/officeDocument/2006/relationships/hyperlink" Target="https://www.twinkl.co.uk/resources/makers-engineering-stem-resources/homes-and-houses-makers-engineering-stem-resources/ages-5-7-homes-and-houses-makers-engineering-stem-resources" TargetMode="External"/><Relationship Id="rId10" Type="http://schemas.openxmlformats.org/officeDocument/2006/relationships/image" Target="../media/image12.png"/><Relationship Id="rId19" Type="http://schemas.openxmlformats.org/officeDocument/2006/relationships/image" Target="../media/image20.tiff"/><Relationship Id="rId31" Type="http://schemas.openxmlformats.org/officeDocument/2006/relationships/image" Target="../media/image32.png"/><Relationship Id="rId4" Type="http://schemas.openxmlformats.org/officeDocument/2006/relationships/image" Target="../media/image8.png"/><Relationship Id="rId9" Type="http://schemas.openxmlformats.org/officeDocument/2006/relationships/image" Target="../media/image11.tiff"/><Relationship Id="rId14" Type="http://schemas.openxmlformats.org/officeDocument/2006/relationships/image" Target="../media/image15.tiff"/><Relationship Id="rId22" Type="http://schemas.openxmlformats.org/officeDocument/2006/relationships/image" Target="../media/image23.tiff"/><Relationship Id="rId27" Type="http://schemas.openxmlformats.org/officeDocument/2006/relationships/image" Target="../media/image28.tiff"/><Relationship Id="rId30" Type="http://schemas.openxmlformats.org/officeDocument/2006/relationships/image" Target="../media/image31.tiff"/><Relationship Id="rId35" Type="http://schemas.openxmlformats.org/officeDocument/2006/relationships/image" Target="../media/image36.tiff"/><Relationship Id="rId8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BD5B6925-BDDF-4A77-B1C8-D55C35A12D34}"/>
              </a:ext>
            </a:extLst>
          </p:cNvPr>
          <p:cNvSpPr/>
          <p:nvPr/>
        </p:nvSpPr>
        <p:spPr>
          <a:xfrm>
            <a:off x="3993160" y="5545123"/>
            <a:ext cx="1115735" cy="64595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4750B112-932F-42BB-B472-63038EF298B2}"/>
              </a:ext>
            </a:extLst>
          </p:cNvPr>
          <p:cNvSpPr/>
          <p:nvPr/>
        </p:nvSpPr>
        <p:spPr>
          <a:xfrm>
            <a:off x="8447714" y="6212048"/>
            <a:ext cx="696286" cy="64595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3DEEF6-C9F8-4322-AE9D-FB3538EF568A}"/>
              </a:ext>
            </a:extLst>
          </p:cNvPr>
          <p:cNvSpPr/>
          <p:nvPr/>
        </p:nvSpPr>
        <p:spPr>
          <a:xfrm>
            <a:off x="2130251" y="1708220"/>
            <a:ext cx="6340510" cy="4480011"/>
          </a:xfrm>
          <a:prstGeom prst="roundRect">
            <a:avLst>
              <a:gd name="adj" fmla="val 4107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AB073E3-477C-4216-AC40-AC749B3CF46B}"/>
              </a:ext>
            </a:extLst>
          </p:cNvPr>
          <p:cNvSpPr/>
          <p:nvPr/>
        </p:nvSpPr>
        <p:spPr>
          <a:xfrm>
            <a:off x="834014" y="1708220"/>
            <a:ext cx="3396343" cy="4521758"/>
          </a:xfrm>
          <a:prstGeom prst="roundRect">
            <a:avLst>
              <a:gd name="adj" fmla="val 3649"/>
            </a:avLst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92F6F8D-23CE-47B0-93AE-0E498B9B6668}"/>
              </a:ext>
            </a:extLst>
          </p:cNvPr>
          <p:cNvSpPr/>
          <p:nvPr/>
        </p:nvSpPr>
        <p:spPr>
          <a:xfrm rot="10800000">
            <a:off x="0" y="0"/>
            <a:ext cx="9144000" cy="1487156"/>
          </a:xfrm>
          <a:custGeom>
            <a:avLst/>
            <a:gdLst>
              <a:gd name="connsiteX0" fmla="*/ 629175 w 6864288"/>
              <a:gd name="connsiteY0" fmla="*/ 282044 h 4115849"/>
              <a:gd name="connsiteX1" fmla="*/ 327171 w 6864288"/>
              <a:gd name="connsiteY1" fmla="*/ 282044 h 4115849"/>
              <a:gd name="connsiteX2" fmla="*/ 302004 w 6864288"/>
              <a:gd name="connsiteY2" fmla="*/ 282044 h 4115849"/>
              <a:gd name="connsiteX3" fmla="*/ 0 w 6864288"/>
              <a:gd name="connsiteY3" fmla="*/ 282044 h 4115849"/>
              <a:gd name="connsiteX4" fmla="*/ 163586 w 6864288"/>
              <a:gd name="connsiteY4" fmla="*/ 0 h 4115849"/>
              <a:gd name="connsiteX5" fmla="*/ 314588 w 6864288"/>
              <a:gd name="connsiteY5" fmla="*/ 260349 h 4115849"/>
              <a:gd name="connsiteX6" fmla="*/ 465590 w 6864288"/>
              <a:gd name="connsiteY6" fmla="*/ 0 h 4115849"/>
              <a:gd name="connsiteX7" fmla="*/ 1264628 w 6864288"/>
              <a:gd name="connsiteY7" fmla="*/ 282062 h 4115849"/>
              <a:gd name="connsiteX8" fmla="*/ 971013 w 6864288"/>
              <a:gd name="connsiteY8" fmla="*/ 282062 h 4115849"/>
              <a:gd name="connsiteX9" fmla="*/ 937457 w 6864288"/>
              <a:gd name="connsiteY9" fmla="*/ 282062 h 4115849"/>
              <a:gd name="connsiteX10" fmla="*/ 643842 w 6864288"/>
              <a:gd name="connsiteY10" fmla="*/ 282062 h 4115849"/>
              <a:gd name="connsiteX11" fmla="*/ 807428 w 6864288"/>
              <a:gd name="connsiteY11" fmla="*/ 18 h 4115849"/>
              <a:gd name="connsiteX12" fmla="*/ 954235 w 6864288"/>
              <a:gd name="connsiteY12" fmla="*/ 253135 h 4115849"/>
              <a:gd name="connsiteX13" fmla="*/ 1101043 w 6864288"/>
              <a:gd name="connsiteY13" fmla="*/ 18 h 4115849"/>
              <a:gd name="connsiteX14" fmla="*/ 1885415 w 6864288"/>
              <a:gd name="connsiteY14" fmla="*/ 282063 h 4115849"/>
              <a:gd name="connsiteX15" fmla="*/ 1591800 w 6864288"/>
              <a:gd name="connsiteY15" fmla="*/ 282063 h 4115849"/>
              <a:gd name="connsiteX16" fmla="*/ 1558244 w 6864288"/>
              <a:gd name="connsiteY16" fmla="*/ 282063 h 4115849"/>
              <a:gd name="connsiteX17" fmla="*/ 1264629 w 6864288"/>
              <a:gd name="connsiteY17" fmla="*/ 282063 h 4115849"/>
              <a:gd name="connsiteX18" fmla="*/ 1428215 w 6864288"/>
              <a:gd name="connsiteY18" fmla="*/ 19 h 4115849"/>
              <a:gd name="connsiteX19" fmla="*/ 1575022 w 6864288"/>
              <a:gd name="connsiteY19" fmla="*/ 253136 h 4115849"/>
              <a:gd name="connsiteX20" fmla="*/ 1721830 w 6864288"/>
              <a:gd name="connsiteY20" fmla="*/ 19 h 4115849"/>
              <a:gd name="connsiteX21" fmla="*/ 2529268 w 6864288"/>
              <a:gd name="connsiteY21" fmla="*/ 282046 h 4115849"/>
              <a:gd name="connsiteX22" fmla="*/ 2235653 w 6864288"/>
              <a:gd name="connsiteY22" fmla="*/ 282046 h 4115849"/>
              <a:gd name="connsiteX23" fmla="*/ 2202097 w 6864288"/>
              <a:gd name="connsiteY23" fmla="*/ 282046 h 4115849"/>
              <a:gd name="connsiteX24" fmla="*/ 1908482 w 6864288"/>
              <a:gd name="connsiteY24" fmla="*/ 282046 h 4115849"/>
              <a:gd name="connsiteX25" fmla="*/ 2072068 w 6864288"/>
              <a:gd name="connsiteY25" fmla="*/ 2 h 4115849"/>
              <a:gd name="connsiteX26" fmla="*/ 2218875 w 6864288"/>
              <a:gd name="connsiteY26" fmla="*/ 253119 h 4115849"/>
              <a:gd name="connsiteX27" fmla="*/ 2365683 w 6864288"/>
              <a:gd name="connsiteY27" fmla="*/ 2 h 4115849"/>
              <a:gd name="connsiteX28" fmla="*/ 3760353 w 6864288"/>
              <a:gd name="connsiteY28" fmla="*/ 282073 h 4115849"/>
              <a:gd name="connsiteX29" fmla="*/ 3466738 w 6864288"/>
              <a:gd name="connsiteY29" fmla="*/ 282073 h 4115849"/>
              <a:gd name="connsiteX30" fmla="*/ 3433182 w 6864288"/>
              <a:gd name="connsiteY30" fmla="*/ 282073 h 4115849"/>
              <a:gd name="connsiteX31" fmla="*/ 3139567 w 6864288"/>
              <a:gd name="connsiteY31" fmla="*/ 282073 h 4115849"/>
              <a:gd name="connsiteX32" fmla="*/ 3139582 w 6864288"/>
              <a:gd name="connsiteY32" fmla="*/ 282047 h 4115849"/>
              <a:gd name="connsiteX33" fmla="*/ 2856440 w 6864288"/>
              <a:gd name="connsiteY33" fmla="*/ 282047 h 4115849"/>
              <a:gd name="connsiteX34" fmla="*/ 2822884 w 6864288"/>
              <a:gd name="connsiteY34" fmla="*/ 282047 h 4115849"/>
              <a:gd name="connsiteX35" fmla="*/ 2529269 w 6864288"/>
              <a:gd name="connsiteY35" fmla="*/ 282047 h 4115849"/>
              <a:gd name="connsiteX36" fmla="*/ 2692855 w 6864288"/>
              <a:gd name="connsiteY36" fmla="*/ 3 h 4115849"/>
              <a:gd name="connsiteX37" fmla="*/ 2839662 w 6864288"/>
              <a:gd name="connsiteY37" fmla="*/ 253120 h 4115849"/>
              <a:gd name="connsiteX38" fmla="*/ 2986470 w 6864288"/>
              <a:gd name="connsiteY38" fmla="*/ 3 h 4115849"/>
              <a:gd name="connsiteX39" fmla="*/ 3144819 w 6864288"/>
              <a:gd name="connsiteY39" fmla="*/ 273019 h 4115849"/>
              <a:gd name="connsiteX40" fmla="*/ 3303153 w 6864288"/>
              <a:gd name="connsiteY40" fmla="*/ 29 h 4115849"/>
              <a:gd name="connsiteX41" fmla="*/ 3449960 w 6864288"/>
              <a:gd name="connsiteY41" fmla="*/ 253146 h 4115849"/>
              <a:gd name="connsiteX42" fmla="*/ 3596767 w 6864288"/>
              <a:gd name="connsiteY42" fmla="*/ 29 h 4115849"/>
              <a:gd name="connsiteX43" fmla="*/ 4381139 w 6864288"/>
              <a:gd name="connsiteY43" fmla="*/ 282074 h 4115849"/>
              <a:gd name="connsiteX44" fmla="*/ 4087524 w 6864288"/>
              <a:gd name="connsiteY44" fmla="*/ 282074 h 4115849"/>
              <a:gd name="connsiteX45" fmla="*/ 4053968 w 6864288"/>
              <a:gd name="connsiteY45" fmla="*/ 282074 h 4115849"/>
              <a:gd name="connsiteX46" fmla="*/ 3760353 w 6864288"/>
              <a:gd name="connsiteY46" fmla="*/ 282074 h 4115849"/>
              <a:gd name="connsiteX47" fmla="*/ 3923939 w 6864288"/>
              <a:gd name="connsiteY47" fmla="*/ 30 h 4115849"/>
              <a:gd name="connsiteX48" fmla="*/ 4070746 w 6864288"/>
              <a:gd name="connsiteY48" fmla="*/ 253147 h 4115849"/>
              <a:gd name="connsiteX49" fmla="*/ 4217554 w 6864288"/>
              <a:gd name="connsiteY49" fmla="*/ 30 h 4115849"/>
              <a:gd name="connsiteX50" fmla="*/ 5001925 w 6864288"/>
              <a:gd name="connsiteY50" fmla="*/ 282074 h 4115849"/>
              <a:gd name="connsiteX51" fmla="*/ 4708311 w 6864288"/>
              <a:gd name="connsiteY51" fmla="*/ 282074 h 4115849"/>
              <a:gd name="connsiteX52" fmla="*/ 4674754 w 6864288"/>
              <a:gd name="connsiteY52" fmla="*/ 282074 h 4115849"/>
              <a:gd name="connsiteX53" fmla="*/ 4381139 w 6864288"/>
              <a:gd name="connsiteY53" fmla="*/ 282074 h 4115849"/>
              <a:gd name="connsiteX54" fmla="*/ 4544726 w 6864288"/>
              <a:gd name="connsiteY54" fmla="*/ 30 h 4115849"/>
              <a:gd name="connsiteX55" fmla="*/ 4691533 w 6864288"/>
              <a:gd name="connsiteY55" fmla="*/ 253147 h 4115849"/>
              <a:gd name="connsiteX56" fmla="*/ 4838340 w 6864288"/>
              <a:gd name="connsiteY56" fmla="*/ 30 h 4115849"/>
              <a:gd name="connsiteX57" fmla="*/ 5622712 w 6864288"/>
              <a:gd name="connsiteY57" fmla="*/ 282075 h 4115849"/>
              <a:gd name="connsiteX58" fmla="*/ 5329097 w 6864288"/>
              <a:gd name="connsiteY58" fmla="*/ 282075 h 4115849"/>
              <a:gd name="connsiteX59" fmla="*/ 5295541 w 6864288"/>
              <a:gd name="connsiteY59" fmla="*/ 282075 h 4115849"/>
              <a:gd name="connsiteX60" fmla="*/ 5001926 w 6864288"/>
              <a:gd name="connsiteY60" fmla="*/ 282075 h 4115849"/>
              <a:gd name="connsiteX61" fmla="*/ 5165512 w 6864288"/>
              <a:gd name="connsiteY61" fmla="*/ 31 h 4115849"/>
              <a:gd name="connsiteX62" fmla="*/ 5312319 w 6864288"/>
              <a:gd name="connsiteY62" fmla="*/ 253147 h 4115849"/>
              <a:gd name="connsiteX63" fmla="*/ 5459127 w 6864288"/>
              <a:gd name="connsiteY63" fmla="*/ 31 h 4115849"/>
              <a:gd name="connsiteX64" fmla="*/ 6243499 w 6864288"/>
              <a:gd name="connsiteY64" fmla="*/ 282077 h 4115849"/>
              <a:gd name="connsiteX65" fmla="*/ 5949884 w 6864288"/>
              <a:gd name="connsiteY65" fmla="*/ 282077 h 4115849"/>
              <a:gd name="connsiteX66" fmla="*/ 5916328 w 6864288"/>
              <a:gd name="connsiteY66" fmla="*/ 282077 h 4115849"/>
              <a:gd name="connsiteX67" fmla="*/ 5622713 w 6864288"/>
              <a:gd name="connsiteY67" fmla="*/ 282077 h 4115849"/>
              <a:gd name="connsiteX68" fmla="*/ 5786299 w 6864288"/>
              <a:gd name="connsiteY68" fmla="*/ 33 h 4115849"/>
              <a:gd name="connsiteX69" fmla="*/ 5933106 w 6864288"/>
              <a:gd name="connsiteY69" fmla="*/ 253150 h 4115849"/>
              <a:gd name="connsiteX70" fmla="*/ 6079914 w 6864288"/>
              <a:gd name="connsiteY70" fmla="*/ 33 h 4115849"/>
              <a:gd name="connsiteX71" fmla="*/ 6864286 w 6864288"/>
              <a:gd name="connsiteY71" fmla="*/ 282078 h 4115849"/>
              <a:gd name="connsiteX72" fmla="*/ 6570671 w 6864288"/>
              <a:gd name="connsiteY72" fmla="*/ 282078 h 4115849"/>
              <a:gd name="connsiteX73" fmla="*/ 6537115 w 6864288"/>
              <a:gd name="connsiteY73" fmla="*/ 282078 h 4115849"/>
              <a:gd name="connsiteX74" fmla="*/ 6243500 w 6864288"/>
              <a:gd name="connsiteY74" fmla="*/ 282078 h 4115849"/>
              <a:gd name="connsiteX75" fmla="*/ 6407086 w 6864288"/>
              <a:gd name="connsiteY75" fmla="*/ 34 h 4115849"/>
              <a:gd name="connsiteX76" fmla="*/ 6553893 w 6864288"/>
              <a:gd name="connsiteY76" fmla="*/ 253151 h 4115849"/>
              <a:gd name="connsiteX77" fmla="*/ 6700701 w 6864288"/>
              <a:gd name="connsiteY77" fmla="*/ 34 h 4115849"/>
              <a:gd name="connsiteX78" fmla="*/ 6864288 w 6864288"/>
              <a:gd name="connsiteY78" fmla="*/ 282080 h 4115849"/>
              <a:gd name="connsiteX79" fmla="*/ 6864288 w 6864288"/>
              <a:gd name="connsiteY79" fmla="*/ 4115849 h 4115849"/>
              <a:gd name="connsiteX80" fmla="*/ 6288 w 6864288"/>
              <a:gd name="connsiteY80" fmla="*/ 4115848 h 4115849"/>
              <a:gd name="connsiteX81" fmla="*/ 6289 w 6864288"/>
              <a:gd name="connsiteY81" fmla="*/ 282080 h 4115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6864288" h="4115849">
                <a:moveTo>
                  <a:pt x="629175" y="282044"/>
                </a:moveTo>
                <a:lnTo>
                  <a:pt x="327171" y="282044"/>
                </a:lnTo>
                <a:lnTo>
                  <a:pt x="302004" y="282044"/>
                </a:lnTo>
                <a:lnTo>
                  <a:pt x="0" y="282044"/>
                </a:lnTo>
                <a:lnTo>
                  <a:pt x="163586" y="0"/>
                </a:lnTo>
                <a:lnTo>
                  <a:pt x="314588" y="260349"/>
                </a:lnTo>
                <a:lnTo>
                  <a:pt x="465590" y="0"/>
                </a:lnTo>
                <a:close/>
                <a:moveTo>
                  <a:pt x="1264628" y="282062"/>
                </a:moveTo>
                <a:lnTo>
                  <a:pt x="971013" y="282062"/>
                </a:lnTo>
                <a:lnTo>
                  <a:pt x="937457" y="282062"/>
                </a:lnTo>
                <a:lnTo>
                  <a:pt x="643842" y="282062"/>
                </a:lnTo>
                <a:lnTo>
                  <a:pt x="807428" y="18"/>
                </a:lnTo>
                <a:lnTo>
                  <a:pt x="954235" y="253135"/>
                </a:lnTo>
                <a:lnTo>
                  <a:pt x="1101043" y="18"/>
                </a:lnTo>
                <a:close/>
                <a:moveTo>
                  <a:pt x="1885415" y="282063"/>
                </a:moveTo>
                <a:lnTo>
                  <a:pt x="1591800" y="282063"/>
                </a:lnTo>
                <a:lnTo>
                  <a:pt x="1558244" y="282063"/>
                </a:lnTo>
                <a:lnTo>
                  <a:pt x="1264629" y="282063"/>
                </a:lnTo>
                <a:lnTo>
                  <a:pt x="1428215" y="19"/>
                </a:lnTo>
                <a:lnTo>
                  <a:pt x="1575022" y="253136"/>
                </a:lnTo>
                <a:lnTo>
                  <a:pt x="1721830" y="19"/>
                </a:lnTo>
                <a:close/>
                <a:moveTo>
                  <a:pt x="2529268" y="282046"/>
                </a:moveTo>
                <a:lnTo>
                  <a:pt x="2235653" y="282046"/>
                </a:lnTo>
                <a:lnTo>
                  <a:pt x="2202097" y="282046"/>
                </a:lnTo>
                <a:lnTo>
                  <a:pt x="1908482" y="282046"/>
                </a:lnTo>
                <a:lnTo>
                  <a:pt x="2072068" y="2"/>
                </a:lnTo>
                <a:lnTo>
                  <a:pt x="2218875" y="253119"/>
                </a:lnTo>
                <a:lnTo>
                  <a:pt x="2365683" y="2"/>
                </a:lnTo>
                <a:close/>
                <a:moveTo>
                  <a:pt x="3760353" y="282073"/>
                </a:moveTo>
                <a:lnTo>
                  <a:pt x="3466738" y="282073"/>
                </a:lnTo>
                <a:lnTo>
                  <a:pt x="3433182" y="282073"/>
                </a:lnTo>
                <a:lnTo>
                  <a:pt x="3139567" y="282073"/>
                </a:lnTo>
                <a:lnTo>
                  <a:pt x="3139582" y="282047"/>
                </a:lnTo>
                <a:lnTo>
                  <a:pt x="2856440" y="282047"/>
                </a:lnTo>
                <a:lnTo>
                  <a:pt x="2822884" y="282047"/>
                </a:lnTo>
                <a:lnTo>
                  <a:pt x="2529269" y="282047"/>
                </a:lnTo>
                <a:lnTo>
                  <a:pt x="2692855" y="3"/>
                </a:lnTo>
                <a:lnTo>
                  <a:pt x="2839662" y="253120"/>
                </a:lnTo>
                <a:lnTo>
                  <a:pt x="2986470" y="3"/>
                </a:lnTo>
                <a:lnTo>
                  <a:pt x="3144819" y="273019"/>
                </a:lnTo>
                <a:lnTo>
                  <a:pt x="3303153" y="29"/>
                </a:lnTo>
                <a:lnTo>
                  <a:pt x="3449960" y="253146"/>
                </a:lnTo>
                <a:lnTo>
                  <a:pt x="3596767" y="29"/>
                </a:lnTo>
                <a:close/>
                <a:moveTo>
                  <a:pt x="4381139" y="282074"/>
                </a:moveTo>
                <a:lnTo>
                  <a:pt x="4087524" y="282074"/>
                </a:lnTo>
                <a:lnTo>
                  <a:pt x="4053968" y="282074"/>
                </a:lnTo>
                <a:lnTo>
                  <a:pt x="3760353" y="282074"/>
                </a:lnTo>
                <a:lnTo>
                  <a:pt x="3923939" y="30"/>
                </a:lnTo>
                <a:lnTo>
                  <a:pt x="4070746" y="253147"/>
                </a:lnTo>
                <a:lnTo>
                  <a:pt x="4217554" y="30"/>
                </a:lnTo>
                <a:close/>
                <a:moveTo>
                  <a:pt x="5001925" y="282074"/>
                </a:moveTo>
                <a:lnTo>
                  <a:pt x="4708311" y="282074"/>
                </a:lnTo>
                <a:lnTo>
                  <a:pt x="4674754" y="282074"/>
                </a:lnTo>
                <a:lnTo>
                  <a:pt x="4381139" y="282074"/>
                </a:lnTo>
                <a:lnTo>
                  <a:pt x="4544726" y="30"/>
                </a:lnTo>
                <a:lnTo>
                  <a:pt x="4691533" y="253147"/>
                </a:lnTo>
                <a:lnTo>
                  <a:pt x="4838340" y="30"/>
                </a:lnTo>
                <a:close/>
                <a:moveTo>
                  <a:pt x="5622712" y="282075"/>
                </a:moveTo>
                <a:lnTo>
                  <a:pt x="5329097" y="282075"/>
                </a:lnTo>
                <a:lnTo>
                  <a:pt x="5295541" y="282075"/>
                </a:lnTo>
                <a:lnTo>
                  <a:pt x="5001926" y="282075"/>
                </a:lnTo>
                <a:lnTo>
                  <a:pt x="5165512" y="31"/>
                </a:lnTo>
                <a:lnTo>
                  <a:pt x="5312319" y="253147"/>
                </a:lnTo>
                <a:lnTo>
                  <a:pt x="5459127" y="31"/>
                </a:lnTo>
                <a:close/>
                <a:moveTo>
                  <a:pt x="6243499" y="282077"/>
                </a:moveTo>
                <a:lnTo>
                  <a:pt x="5949884" y="282077"/>
                </a:lnTo>
                <a:lnTo>
                  <a:pt x="5916328" y="282077"/>
                </a:lnTo>
                <a:lnTo>
                  <a:pt x="5622713" y="282077"/>
                </a:lnTo>
                <a:lnTo>
                  <a:pt x="5786299" y="33"/>
                </a:lnTo>
                <a:lnTo>
                  <a:pt x="5933106" y="253150"/>
                </a:lnTo>
                <a:lnTo>
                  <a:pt x="6079914" y="33"/>
                </a:lnTo>
                <a:close/>
                <a:moveTo>
                  <a:pt x="6864286" y="282078"/>
                </a:moveTo>
                <a:lnTo>
                  <a:pt x="6570671" y="282078"/>
                </a:lnTo>
                <a:lnTo>
                  <a:pt x="6537115" y="282078"/>
                </a:lnTo>
                <a:lnTo>
                  <a:pt x="6243500" y="282078"/>
                </a:lnTo>
                <a:lnTo>
                  <a:pt x="6407086" y="34"/>
                </a:lnTo>
                <a:lnTo>
                  <a:pt x="6553893" y="253151"/>
                </a:lnTo>
                <a:lnTo>
                  <a:pt x="6700701" y="34"/>
                </a:lnTo>
                <a:close/>
                <a:moveTo>
                  <a:pt x="6864288" y="282080"/>
                </a:moveTo>
                <a:lnTo>
                  <a:pt x="6864288" y="4115849"/>
                </a:lnTo>
                <a:lnTo>
                  <a:pt x="6288" y="4115848"/>
                </a:lnTo>
                <a:lnTo>
                  <a:pt x="6289" y="282080"/>
                </a:lnTo>
                <a:close/>
              </a:path>
            </a:pathLst>
          </a:cu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FF2744-E6D8-4BC1-B88D-99E5F134BFB5}"/>
              </a:ext>
            </a:extLst>
          </p:cNvPr>
          <p:cNvSpPr txBox="1"/>
          <p:nvPr/>
        </p:nvSpPr>
        <p:spPr>
          <a:xfrm>
            <a:off x="-1" y="225066"/>
            <a:ext cx="9143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Build a House Using Shapes</a:t>
            </a:r>
            <a:br>
              <a:rPr lang="en-GB" sz="4000" b="1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Instructions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3928783-7B8C-4FB6-8575-F65C72B70B27}"/>
              </a:ext>
            </a:extLst>
          </p:cNvPr>
          <p:cNvSpPr/>
          <p:nvPr/>
        </p:nvSpPr>
        <p:spPr>
          <a:xfrm>
            <a:off x="834015" y="1708220"/>
            <a:ext cx="3396343" cy="736766"/>
          </a:xfrm>
          <a:custGeom>
            <a:avLst/>
            <a:gdLst>
              <a:gd name="connsiteX0" fmla="*/ 123933 w 3396343"/>
              <a:gd name="connsiteY0" fmla="*/ 0 h 924448"/>
              <a:gd name="connsiteX1" fmla="*/ 3272410 w 3396343"/>
              <a:gd name="connsiteY1" fmla="*/ 0 h 924448"/>
              <a:gd name="connsiteX2" fmla="*/ 3396343 w 3396343"/>
              <a:gd name="connsiteY2" fmla="*/ 123933 h 924448"/>
              <a:gd name="connsiteX3" fmla="*/ 3396343 w 3396343"/>
              <a:gd name="connsiteY3" fmla="*/ 924448 h 924448"/>
              <a:gd name="connsiteX4" fmla="*/ 0 w 3396343"/>
              <a:gd name="connsiteY4" fmla="*/ 924448 h 924448"/>
              <a:gd name="connsiteX5" fmla="*/ 0 w 3396343"/>
              <a:gd name="connsiteY5" fmla="*/ 123933 h 924448"/>
              <a:gd name="connsiteX6" fmla="*/ 123933 w 3396343"/>
              <a:gd name="connsiteY6" fmla="*/ 0 h 924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96343" h="924448">
                <a:moveTo>
                  <a:pt x="123933" y="0"/>
                </a:moveTo>
                <a:lnTo>
                  <a:pt x="3272410" y="0"/>
                </a:lnTo>
                <a:cubicBezTo>
                  <a:pt x="3340856" y="0"/>
                  <a:pt x="3396343" y="55487"/>
                  <a:pt x="3396343" y="123933"/>
                </a:cubicBezTo>
                <a:lnTo>
                  <a:pt x="3396343" y="924448"/>
                </a:lnTo>
                <a:lnTo>
                  <a:pt x="0" y="924448"/>
                </a:lnTo>
                <a:lnTo>
                  <a:pt x="0" y="123933"/>
                </a:lnTo>
                <a:cubicBezTo>
                  <a:pt x="0" y="55487"/>
                  <a:pt x="55487" y="0"/>
                  <a:pt x="123933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F79F1E-87E5-47E7-B026-86421149D86F}"/>
              </a:ext>
            </a:extLst>
          </p:cNvPr>
          <p:cNvSpPr txBox="1"/>
          <p:nvPr/>
        </p:nvSpPr>
        <p:spPr>
          <a:xfrm>
            <a:off x="914400" y="1758463"/>
            <a:ext cx="3315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   This PowerPoint will not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work in presentation mode.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62EB142-11FC-461B-97EC-B2711709039F}"/>
              </a:ext>
            </a:extLst>
          </p:cNvPr>
          <p:cNvSpPr/>
          <p:nvPr/>
        </p:nvSpPr>
        <p:spPr>
          <a:xfrm rot="20705461">
            <a:off x="673240" y="1636259"/>
            <a:ext cx="482321" cy="482321"/>
          </a:xfrm>
          <a:prstGeom prst="ellipse">
            <a:avLst/>
          </a:prstGeom>
          <a:solidFill>
            <a:srgbClr val="F9B0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8D8911-5E31-40D8-BFCE-CDD51189478F}"/>
              </a:ext>
            </a:extLst>
          </p:cNvPr>
          <p:cNvSpPr txBox="1"/>
          <p:nvPr/>
        </p:nvSpPr>
        <p:spPr>
          <a:xfrm>
            <a:off x="914400" y="2514700"/>
            <a:ext cx="33762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view this PowerPoint in </a:t>
            </a:r>
            <a:r>
              <a:rPr lang="en-GB" b="1"/>
              <a:t>edit mode</a:t>
            </a:r>
            <a:r>
              <a:rPr lang="en-GB"/>
              <a:t> </a:t>
            </a:r>
            <a:r>
              <a:rPr lang="en-GB" dirty="0"/>
              <a:t>to ensure that the interactive elements work.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0BDCF41-A33B-4A31-A75D-956960B38A88}"/>
              </a:ext>
            </a:extLst>
          </p:cNvPr>
          <p:cNvCxnSpPr/>
          <p:nvPr/>
        </p:nvCxnSpPr>
        <p:spPr>
          <a:xfrm>
            <a:off x="914400" y="3516924"/>
            <a:ext cx="3155183" cy="0"/>
          </a:xfrm>
          <a:prstGeom prst="line">
            <a:avLst/>
          </a:prstGeom>
          <a:ln w="28575">
            <a:solidFill>
              <a:srgbClr val="85BD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E9A2619-A8BB-409D-97ED-89B9A28F56E5}"/>
              </a:ext>
            </a:extLst>
          </p:cNvPr>
          <p:cNvSpPr txBox="1"/>
          <p:nvPr/>
        </p:nvSpPr>
        <p:spPr>
          <a:xfrm>
            <a:off x="914400" y="3602927"/>
            <a:ext cx="337624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 </a:t>
            </a:r>
            <a:r>
              <a:rPr lang="en-GB" b="1" dirty="0"/>
              <a:t>slide 3</a:t>
            </a:r>
            <a:r>
              <a:rPr lang="en-GB" dirty="0"/>
              <a:t>, you can use your mouse pointer or interactive whiteboard pen to drag and drop shapes onto the house creation area.</a:t>
            </a:r>
            <a:br>
              <a:rPr lang="en-GB" dirty="0"/>
            </a:br>
            <a:endParaRPr lang="en-GB" dirty="0"/>
          </a:p>
          <a:p>
            <a:r>
              <a:rPr lang="en-GB" dirty="0"/>
              <a:t>You can change the fill colour of the white shapes to any colours that you like.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A74CFD-589C-4A7C-8AAF-077DF342B31D}"/>
              </a:ext>
            </a:extLst>
          </p:cNvPr>
          <p:cNvSpPr/>
          <p:nvPr/>
        </p:nvSpPr>
        <p:spPr>
          <a:xfrm>
            <a:off x="4501660" y="5122281"/>
            <a:ext cx="3737989" cy="992121"/>
          </a:xfrm>
          <a:prstGeom prst="roundRect">
            <a:avLst>
              <a:gd name="adj" fmla="val 660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Roll over the video above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and press </a:t>
            </a:r>
            <a:r>
              <a:rPr lang="en-GB" b="1" dirty="0">
                <a:solidFill>
                  <a:sysClr val="windowText" lastClr="000000"/>
                </a:solidFill>
              </a:rPr>
              <a:t>play</a:t>
            </a:r>
            <a:r>
              <a:rPr lang="en-GB" dirty="0">
                <a:solidFill>
                  <a:sysClr val="windowText" lastClr="000000"/>
                </a:solidFill>
              </a:rPr>
              <a:t> to watch a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short demonstration.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CBB12CF-FFCC-49DF-888A-0D65E42506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763179" y="5077083"/>
            <a:ext cx="1065056" cy="1343815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6DED714-FE4F-4CED-AACE-E8729F10E04D}"/>
              </a:ext>
            </a:extLst>
          </p:cNvPr>
          <p:cNvSpPr/>
          <p:nvPr/>
        </p:nvSpPr>
        <p:spPr>
          <a:xfrm>
            <a:off x="5409194" y="1775837"/>
            <a:ext cx="1882729" cy="30146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Demonstration</a:t>
            </a:r>
          </a:p>
        </p:txBody>
      </p:sp>
      <p:pic>
        <p:nvPicPr>
          <p:cNvPr id="2" name="t-n-10052-build-a-house-using-shapes-interactive-powerpoint- - PowerPoint 2020-10-05 13-04-23">
            <a:hlinkClick r:id="" action="ppaction://media"/>
            <a:extLst>
              <a:ext uri="{FF2B5EF4-FFF2-40B4-BE49-F238E27FC236}">
                <a16:creationId xmlns:a16="http://schemas.microsoft.com/office/drawing/2014/main" id="{72C6BC07-9D07-42B1-AF80-7A2C34890C5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356" end="1619.1333"/>
                </p14:media>
              </p:ext>
            </p:extLst>
          </p:nvPr>
        </p:nvPicPr>
        <p:blipFill rotWithShape="1">
          <a:blip r:embed="rId5"/>
          <a:srcRect l="30660" t="17570" r="12727" b="4308"/>
          <a:stretch>
            <a:fillRect/>
          </a:stretch>
        </p:blipFill>
        <p:spPr>
          <a:xfrm>
            <a:off x="4481591" y="2141842"/>
            <a:ext cx="3739435" cy="2795031"/>
          </a:xfrm>
          <a:prstGeom prst="rect">
            <a:avLst/>
          </a:prstGeom>
        </p:spPr>
      </p:pic>
      <p:sp>
        <p:nvSpPr>
          <p:cNvPr id="4" name="Rectangle 3">
            <a:hlinkClick r:id="rId6"/>
            <a:extLst>
              <a:ext uri="{FF2B5EF4-FFF2-40B4-BE49-F238E27FC236}">
                <a16:creationId xmlns:a16="http://schemas.microsoft.com/office/drawing/2014/main" id="{4E784A10-AB82-4695-A17D-834E48BDBA2A}"/>
              </a:ext>
            </a:extLst>
          </p:cNvPr>
          <p:cNvSpPr/>
          <p:nvPr/>
        </p:nvSpPr>
        <p:spPr>
          <a:xfrm>
            <a:off x="8581938" y="6632934"/>
            <a:ext cx="562062" cy="22506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85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0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114">
            <a:extLst>
              <a:ext uri="{FF2B5EF4-FFF2-40B4-BE49-F238E27FC236}">
                <a16:creationId xmlns:a16="http://schemas.microsoft.com/office/drawing/2014/main" id="{14ED8130-5043-4861-AFD3-B9C6B51B7E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46459" y="1403158"/>
            <a:ext cx="1265922" cy="1265922"/>
          </a:xfrm>
          <a:prstGeom prst="rect">
            <a:avLst/>
          </a:pr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AEE57B28-FD3A-4407-AC18-615860CAA2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746459" y="1403158"/>
            <a:ext cx="1265922" cy="1265922"/>
          </a:xfrm>
          <a:prstGeom prst="rect">
            <a:avLst/>
          </a:pr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241E4171-4E6F-4E35-957C-EDE1505F79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746459" y="1403158"/>
            <a:ext cx="1265922" cy="1265922"/>
          </a:xfrm>
          <a:prstGeom prst="rect">
            <a:avLst/>
          </a:pr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7ACB3B7E-EDEE-4B27-9C1A-276DF18A67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46459" y="1403158"/>
            <a:ext cx="1265922" cy="1265922"/>
          </a:xfrm>
          <a:prstGeom prst="rect">
            <a:avLst/>
          </a:pr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C4A9A17D-ADEC-4FAE-8128-81452E0ECC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46459" y="1403158"/>
            <a:ext cx="1265922" cy="1265922"/>
          </a:xfrm>
          <a:prstGeom prst="rect">
            <a:avLst/>
          </a:prstGeom>
          <a:ln w="19050">
            <a:solidFill>
              <a:schemeClr val="bg2">
                <a:lumMod val="10000"/>
              </a:schemeClr>
            </a:solidFill>
          </a:ln>
        </p:spPr>
      </p:pic>
      <p:sp>
        <p:nvSpPr>
          <p:cNvPr id="111" name="Rectangle 110">
            <a:extLst>
              <a:ext uri="{FF2B5EF4-FFF2-40B4-BE49-F238E27FC236}">
                <a16:creationId xmlns:a16="http://schemas.microsoft.com/office/drawing/2014/main" id="{02D3DA6A-EFBB-44AE-9D7B-F2BA2EAB3959}"/>
              </a:ext>
            </a:extLst>
          </p:cNvPr>
          <p:cNvSpPr/>
          <p:nvPr/>
        </p:nvSpPr>
        <p:spPr>
          <a:xfrm>
            <a:off x="7358965" y="1389182"/>
            <a:ext cx="1265922" cy="12659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Isosceles Triangle 121">
            <a:extLst>
              <a:ext uri="{FF2B5EF4-FFF2-40B4-BE49-F238E27FC236}">
                <a16:creationId xmlns:a16="http://schemas.microsoft.com/office/drawing/2014/main" id="{C289C466-5A22-4283-947B-50E295F61B38}"/>
              </a:ext>
            </a:extLst>
          </p:cNvPr>
          <p:cNvSpPr/>
          <p:nvPr/>
        </p:nvSpPr>
        <p:spPr>
          <a:xfrm>
            <a:off x="7235505" y="3353418"/>
            <a:ext cx="1538842" cy="944610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7" name="Picture 126">
            <a:extLst>
              <a:ext uri="{FF2B5EF4-FFF2-40B4-BE49-F238E27FC236}">
                <a16:creationId xmlns:a16="http://schemas.microsoft.com/office/drawing/2014/main" id="{3B2F44A8-FE59-48ED-AA2A-CA3E9159964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271" y="3342601"/>
            <a:ext cx="1538842" cy="944610"/>
          </a:xfrm>
          <a:custGeom>
            <a:avLst/>
            <a:gdLst>
              <a:gd name="connsiteX0" fmla="*/ 769421 w 1538842"/>
              <a:gd name="connsiteY0" fmla="*/ 0 h 944610"/>
              <a:gd name="connsiteX1" fmla="*/ 1538842 w 1538842"/>
              <a:gd name="connsiteY1" fmla="*/ 944610 h 944610"/>
              <a:gd name="connsiteX2" fmla="*/ 0 w 1538842"/>
              <a:gd name="connsiteY2" fmla="*/ 944610 h 94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38842" h="944610">
                <a:moveTo>
                  <a:pt x="769421" y="0"/>
                </a:moveTo>
                <a:lnTo>
                  <a:pt x="1538842" y="944610"/>
                </a:lnTo>
                <a:lnTo>
                  <a:pt x="0" y="944610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3562C5F7-901C-43D2-9437-D049BBE481A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271" y="3342601"/>
            <a:ext cx="1538842" cy="944610"/>
          </a:xfrm>
          <a:custGeom>
            <a:avLst/>
            <a:gdLst>
              <a:gd name="connsiteX0" fmla="*/ 769421 w 1538842"/>
              <a:gd name="connsiteY0" fmla="*/ 0 h 944610"/>
              <a:gd name="connsiteX1" fmla="*/ 1538842 w 1538842"/>
              <a:gd name="connsiteY1" fmla="*/ 944610 h 944610"/>
              <a:gd name="connsiteX2" fmla="*/ 0 w 1538842"/>
              <a:gd name="connsiteY2" fmla="*/ 944610 h 94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38842" h="944610">
                <a:moveTo>
                  <a:pt x="769421" y="0"/>
                </a:moveTo>
                <a:lnTo>
                  <a:pt x="1538842" y="944610"/>
                </a:lnTo>
                <a:lnTo>
                  <a:pt x="0" y="944610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1A433857-804F-463A-BE0D-60E153E72E0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271" y="3342601"/>
            <a:ext cx="1538842" cy="944610"/>
          </a:xfrm>
          <a:custGeom>
            <a:avLst/>
            <a:gdLst>
              <a:gd name="connsiteX0" fmla="*/ 769421 w 1538842"/>
              <a:gd name="connsiteY0" fmla="*/ 0 h 944610"/>
              <a:gd name="connsiteX1" fmla="*/ 1538842 w 1538842"/>
              <a:gd name="connsiteY1" fmla="*/ 944610 h 944610"/>
              <a:gd name="connsiteX2" fmla="*/ 0 w 1538842"/>
              <a:gd name="connsiteY2" fmla="*/ 944610 h 94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38842" h="944610">
                <a:moveTo>
                  <a:pt x="769421" y="0"/>
                </a:moveTo>
                <a:lnTo>
                  <a:pt x="1538842" y="944610"/>
                </a:lnTo>
                <a:lnTo>
                  <a:pt x="0" y="944610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57E49FD7-615A-46CA-98FE-56E2939CDA5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271" y="3342601"/>
            <a:ext cx="1538842" cy="944610"/>
          </a:xfrm>
          <a:custGeom>
            <a:avLst/>
            <a:gdLst>
              <a:gd name="connsiteX0" fmla="*/ 769421 w 1538842"/>
              <a:gd name="connsiteY0" fmla="*/ 0 h 944610"/>
              <a:gd name="connsiteX1" fmla="*/ 1538842 w 1538842"/>
              <a:gd name="connsiteY1" fmla="*/ 944610 h 944610"/>
              <a:gd name="connsiteX2" fmla="*/ 0 w 1538842"/>
              <a:gd name="connsiteY2" fmla="*/ 944610 h 94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38842" h="944610">
                <a:moveTo>
                  <a:pt x="769421" y="0"/>
                </a:moveTo>
                <a:lnTo>
                  <a:pt x="1538842" y="944610"/>
                </a:lnTo>
                <a:lnTo>
                  <a:pt x="0" y="944610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D443C021-23DA-42EF-9347-6FE153C8BFA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271" y="3342601"/>
            <a:ext cx="1538842" cy="944610"/>
          </a:xfrm>
          <a:custGeom>
            <a:avLst/>
            <a:gdLst>
              <a:gd name="connsiteX0" fmla="*/ 769421 w 1538842"/>
              <a:gd name="connsiteY0" fmla="*/ 0 h 944610"/>
              <a:gd name="connsiteX1" fmla="*/ 1538842 w 1538842"/>
              <a:gd name="connsiteY1" fmla="*/ 944610 h 944610"/>
              <a:gd name="connsiteX2" fmla="*/ 0 w 1538842"/>
              <a:gd name="connsiteY2" fmla="*/ 944610 h 94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38842" h="944610">
                <a:moveTo>
                  <a:pt x="769421" y="0"/>
                </a:moveTo>
                <a:lnTo>
                  <a:pt x="1538842" y="944610"/>
                </a:lnTo>
                <a:lnTo>
                  <a:pt x="0" y="944610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sp>
        <p:nvSpPr>
          <p:cNvPr id="137" name="Trapezoid 136">
            <a:extLst>
              <a:ext uri="{FF2B5EF4-FFF2-40B4-BE49-F238E27FC236}">
                <a16:creationId xmlns:a16="http://schemas.microsoft.com/office/drawing/2014/main" id="{1903D170-4543-4E55-9B54-CEE988C0463C}"/>
              </a:ext>
            </a:extLst>
          </p:cNvPr>
          <p:cNvSpPr/>
          <p:nvPr/>
        </p:nvSpPr>
        <p:spPr>
          <a:xfrm>
            <a:off x="7245187" y="5217832"/>
            <a:ext cx="1550133" cy="802611"/>
          </a:xfrm>
          <a:prstGeom prst="trapezoid">
            <a:avLst>
              <a:gd name="adj" fmla="val 59260"/>
            </a:avLst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2" name="Picture 141">
            <a:extLst>
              <a:ext uri="{FF2B5EF4-FFF2-40B4-BE49-F238E27FC236}">
                <a16:creationId xmlns:a16="http://schemas.microsoft.com/office/drawing/2014/main" id="{2A37F6DC-1612-43E5-AB18-707AE6EDDCF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058" y="5220629"/>
            <a:ext cx="1550133" cy="802611"/>
          </a:xfrm>
          <a:custGeom>
            <a:avLst/>
            <a:gdLst>
              <a:gd name="connsiteX0" fmla="*/ 475627 w 1550133"/>
              <a:gd name="connsiteY0" fmla="*/ 0 h 802611"/>
              <a:gd name="connsiteX1" fmla="*/ 1074506 w 1550133"/>
              <a:gd name="connsiteY1" fmla="*/ 0 h 802611"/>
              <a:gd name="connsiteX2" fmla="*/ 1550133 w 1550133"/>
              <a:gd name="connsiteY2" fmla="*/ 802611 h 802611"/>
              <a:gd name="connsiteX3" fmla="*/ 0 w 1550133"/>
              <a:gd name="connsiteY3" fmla="*/ 802611 h 802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0133" h="802611">
                <a:moveTo>
                  <a:pt x="475627" y="0"/>
                </a:moveTo>
                <a:lnTo>
                  <a:pt x="1074506" y="0"/>
                </a:lnTo>
                <a:lnTo>
                  <a:pt x="1550133" y="802611"/>
                </a:lnTo>
                <a:lnTo>
                  <a:pt x="0" y="802611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C011CFD5-6A9A-4F85-A2ED-FF30CF18C0A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058" y="5220629"/>
            <a:ext cx="1550133" cy="802611"/>
          </a:xfrm>
          <a:custGeom>
            <a:avLst/>
            <a:gdLst>
              <a:gd name="connsiteX0" fmla="*/ 475627 w 1550133"/>
              <a:gd name="connsiteY0" fmla="*/ 0 h 802611"/>
              <a:gd name="connsiteX1" fmla="*/ 1074506 w 1550133"/>
              <a:gd name="connsiteY1" fmla="*/ 0 h 802611"/>
              <a:gd name="connsiteX2" fmla="*/ 1550133 w 1550133"/>
              <a:gd name="connsiteY2" fmla="*/ 802611 h 802611"/>
              <a:gd name="connsiteX3" fmla="*/ 0 w 1550133"/>
              <a:gd name="connsiteY3" fmla="*/ 802611 h 802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0133" h="802611">
                <a:moveTo>
                  <a:pt x="475627" y="0"/>
                </a:moveTo>
                <a:lnTo>
                  <a:pt x="1074506" y="0"/>
                </a:lnTo>
                <a:lnTo>
                  <a:pt x="1550133" y="802611"/>
                </a:lnTo>
                <a:lnTo>
                  <a:pt x="0" y="802611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B4D54318-7B20-4101-9FDE-1D7CD8877FC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058" y="5220629"/>
            <a:ext cx="1550133" cy="802611"/>
          </a:xfrm>
          <a:custGeom>
            <a:avLst/>
            <a:gdLst>
              <a:gd name="connsiteX0" fmla="*/ 475627 w 1550133"/>
              <a:gd name="connsiteY0" fmla="*/ 0 h 802611"/>
              <a:gd name="connsiteX1" fmla="*/ 1074506 w 1550133"/>
              <a:gd name="connsiteY1" fmla="*/ 0 h 802611"/>
              <a:gd name="connsiteX2" fmla="*/ 1550133 w 1550133"/>
              <a:gd name="connsiteY2" fmla="*/ 802611 h 802611"/>
              <a:gd name="connsiteX3" fmla="*/ 0 w 1550133"/>
              <a:gd name="connsiteY3" fmla="*/ 802611 h 802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0133" h="802611">
                <a:moveTo>
                  <a:pt x="475627" y="0"/>
                </a:moveTo>
                <a:lnTo>
                  <a:pt x="1074506" y="0"/>
                </a:lnTo>
                <a:lnTo>
                  <a:pt x="1550133" y="802611"/>
                </a:lnTo>
                <a:lnTo>
                  <a:pt x="0" y="802611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9560F0A6-8E64-4AAD-B82F-08C05DBFF15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058" y="5220629"/>
            <a:ext cx="1550133" cy="802611"/>
          </a:xfrm>
          <a:custGeom>
            <a:avLst/>
            <a:gdLst>
              <a:gd name="connsiteX0" fmla="*/ 475627 w 1550133"/>
              <a:gd name="connsiteY0" fmla="*/ 0 h 802611"/>
              <a:gd name="connsiteX1" fmla="*/ 1074506 w 1550133"/>
              <a:gd name="connsiteY1" fmla="*/ 0 h 802611"/>
              <a:gd name="connsiteX2" fmla="*/ 1550133 w 1550133"/>
              <a:gd name="connsiteY2" fmla="*/ 802611 h 802611"/>
              <a:gd name="connsiteX3" fmla="*/ 0 w 1550133"/>
              <a:gd name="connsiteY3" fmla="*/ 802611 h 802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0133" h="802611">
                <a:moveTo>
                  <a:pt x="475627" y="0"/>
                </a:moveTo>
                <a:lnTo>
                  <a:pt x="1074506" y="0"/>
                </a:lnTo>
                <a:lnTo>
                  <a:pt x="1550133" y="802611"/>
                </a:lnTo>
                <a:lnTo>
                  <a:pt x="0" y="802611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B765187E-5E35-4204-92C4-72447653F36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5058" y="5220629"/>
            <a:ext cx="1550133" cy="802611"/>
          </a:xfrm>
          <a:custGeom>
            <a:avLst/>
            <a:gdLst>
              <a:gd name="connsiteX0" fmla="*/ 475627 w 1550133"/>
              <a:gd name="connsiteY0" fmla="*/ 0 h 802611"/>
              <a:gd name="connsiteX1" fmla="*/ 1074506 w 1550133"/>
              <a:gd name="connsiteY1" fmla="*/ 0 h 802611"/>
              <a:gd name="connsiteX2" fmla="*/ 1550133 w 1550133"/>
              <a:gd name="connsiteY2" fmla="*/ 802611 h 802611"/>
              <a:gd name="connsiteX3" fmla="*/ 0 w 1550133"/>
              <a:gd name="connsiteY3" fmla="*/ 802611 h 802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0133" h="802611">
                <a:moveTo>
                  <a:pt x="475627" y="0"/>
                </a:moveTo>
                <a:lnTo>
                  <a:pt x="1074506" y="0"/>
                </a:lnTo>
                <a:lnTo>
                  <a:pt x="1550133" y="802611"/>
                </a:lnTo>
                <a:lnTo>
                  <a:pt x="0" y="802611"/>
                </a:lnTo>
                <a:close/>
              </a:path>
            </a:pathLst>
          </a:custGeom>
          <a:ln w="19050">
            <a:solidFill>
              <a:schemeClr val="bg2">
                <a:lumMod val="10000"/>
              </a:schemeClr>
            </a:solidFill>
          </a:ln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B8B2BFBB-D07C-42EF-8E94-5B52B8028CA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518" y="6120341"/>
            <a:ext cx="421869" cy="419799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id="{C90E5EDC-74F3-499D-AC01-C524D90E864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6FA7F31B-6630-4496-9FEA-716784AE5EB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4EF08654-DF57-4813-85FB-A5CB4261F97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099A25C9-F9BE-4067-B3B4-8E6C8601EFE7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2E1178B8-BDAB-4FB3-973A-1C20BF97B7D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8666C774-D827-4909-A10A-088741BEE597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114D271C-F1F2-4AEF-8BB1-FE8323D1631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30" y="5627027"/>
            <a:ext cx="509062" cy="391695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549D5322-28AE-4EB1-A12B-00A6D136E04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8" cy="419799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4590CA46-4F42-4011-8B5F-A13F6A998364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9" cy="419799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580626E5-71A2-44FF-8EA1-F1DCAF5880C7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803" y="6120341"/>
            <a:ext cx="413299" cy="419799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0FFBA685-987F-47DB-A869-EE521FC5D9B0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518" y="6120341"/>
            <a:ext cx="421869" cy="419799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9A267455-61EB-4073-91C6-6B9D0227992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8" cy="419799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84895DB5-1A79-4B20-B1FE-A1BDD9F82FC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9" cy="419799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011D8FCA-8ADE-4F39-A511-D550BE7DF6F6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803" y="6120341"/>
            <a:ext cx="413299" cy="419799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B41E1602-9495-4075-86F0-B6312B74A2C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518" y="6120341"/>
            <a:ext cx="421869" cy="419799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45469854-9B99-49ED-A65A-C5B66D254DB0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8" cy="419799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02A17FE4-0271-4345-8DFF-AF50018AA440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9" cy="419799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01C0CF4D-F4BF-47F6-8740-DDCC7CBD1644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803" y="6120341"/>
            <a:ext cx="413299" cy="419799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418D6B7E-B56B-4BBC-A9F4-502492CE6FFD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518" y="6120341"/>
            <a:ext cx="421869" cy="419799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A809203E-A3DD-4613-B347-BA4C3DEE768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8" cy="419799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42EA5DF8-447A-4610-8449-1083AFE6AB7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213" y="6120341"/>
            <a:ext cx="410479" cy="419799"/>
          </a:xfrm>
          <a:prstGeom prst="rect">
            <a:avLst/>
          </a:prstGeom>
        </p:spPr>
      </p:pic>
      <p:pic>
        <p:nvPicPr>
          <p:cNvPr id="202" name="Picture 201">
            <a:extLst>
              <a:ext uri="{FF2B5EF4-FFF2-40B4-BE49-F238E27FC236}">
                <a16:creationId xmlns:a16="http://schemas.microsoft.com/office/drawing/2014/main" id="{FA2F3A83-37C1-482C-9D0B-2E1354800841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803" y="6120341"/>
            <a:ext cx="413299" cy="419799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D559B195-67CD-4E2B-947F-D0685020EF19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7351"/>
            <a:ext cx="261072" cy="422108"/>
          </a:xfrm>
          <a:prstGeom prst="rect">
            <a:avLst/>
          </a:prstGeom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EDE7F8D9-C6E5-412D-B0DC-3B0F1FC21785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7351"/>
            <a:ext cx="261072" cy="422108"/>
          </a:xfrm>
          <a:prstGeom prst="rect">
            <a:avLst/>
          </a:prstGeom>
        </p:spPr>
      </p:pic>
      <p:pic>
        <p:nvPicPr>
          <p:cNvPr id="208" name="Picture 207">
            <a:extLst>
              <a:ext uri="{FF2B5EF4-FFF2-40B4-BE49-F238E27FC236}">
                <a16:creationId xmlns:a16="http://schemas.microsoft.com/office/drawing/2014/main" id="{509E94AF-095B-4B14-A45B-494F524440F6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7351"/>
            <a:ext cx="261072" cy="422108"/>
          </a:xfrm>
          <a:prstGeom prst="rect">
            <a:avLst/>
          </a:prstGeom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462A4304-456C-4920-9632-936815023AAB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7351"/>
            <a:ext cx="261072" cy="422108"/>
          </a:xfrm>
          <a:prstGeom prst="rect">
            <a:avLst/>
          </a:prstGeom>
        </p:spPr>
      </p:pic>
      <p:pic>
        <p:nvPicPr>
          <p:cNvPr id="212" name="Picture 211">
            <a:extLst>
              <a:ext uri="{FF2B5EF4-FFF2-40B4-BE49-F238E27FC236}">
                <a16:creationId xmlns:a16="http://schemas.microsoft.com/office/drawing/2014/main" id="{36D1A0C0-86CF-4BDC-817D-DCC610D0E1B8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7351"/>
            <a:ext cx="261072" cy="422108"/>
          </a:xfrm>
          <a:prstGeom prst="rect">
            <a:avLst/>
          </a:prstGeom>
        </p:spPr>
      </p:pic>
      <p:pic>
        <p:nvPicPr>
          <p:cNvPr id="214" name="Picture 213">
            <a:extLst>
              <a:ext uri="{FF2B5EF4-FFF2-40B4-BE49-F238E27FC236}">
                <a16:creationId xmlns:a16="http://schemas.microsoft.com/office/drawing/2014/main" id="{DE7A5097-7F7B-4D17-BB65-D517D9D56E9C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6179" y="5616979"/>
            <a:ext cx="261072" cy="422108"/>
          </a:xfrm>
          <a:prstGeom prst="rect">
            <a:avLst/>
          </a:prstGeom>
        </p:spPr>
      </p:pic>
      <p:pic>
        <p:nvPicPr>
          <p:cNvPr id="216" name="Picture 215">
            <a:extLst>
              <a:ext uri="{FF2B5EF4-FFF2-40B4-BE49-F238E27FC236}">
                <a16:creationId xmlns:a16="http://schemas.microsoft.com/office/drawing/2014/main" id="{F3C1EDF4-D341-4194-9CB6-B9D02D54A210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71036" y="5352309"/>
            <a:ext cx="479108" cy="790436"/>
          </a:xfrm>
          <a:prstGeom prst="rect">
            <a:avLst/>
          </a:prstGeom>
        </p:spPr>
      </p:pic>
      <p:pic>
        <p:nvPicPr>
          <p:cNvPr id="218" name="Picture 217">
            <a:extLst>
              <a:ext uri="{FF2B5EF4-FFF2-40B4-BE49-F238E27FC236}">
                <a16:creationId xmlns:a16="http://schemas.microsoft.com/office/drawing/2014/main" id="{053DFE83-D63D-4CC4-BC2E-B8D168A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2192" y="5352309"/>
            <a:ext cx="453504" cy="763767"/>
          </a:xfrm>
          <a:prstGeom prst="rect">
            <a:avLst/>
          </a:prstGeom>
        </p:spPr>
      </p:pic>
      <p:pic>
        <p:nvPicPr>
          <p:cNvPr id="220" name="Picture 219">
            <a:extLst>
              <a:ext uri="{FF2B5EF4-FFF2-40B4-BE49-F238E27FC236}">
                <a16:creationId xmlns:a16="http://schemas.microsoft.com/office/drawing/2014/main" id="{D7BB7114-FB75-4AA3-9105-3CC6C79BCE5C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71036" y="5352309"/>
            <a:ext cx="479108" cy="790436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E25C9FDE-11D5-4EE0-BC7F-4D128D5F7318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71036" y="5352309"/>
            <a:ext cx="479108" cy="790436"/>
          </a:xfrm>
          <a:prstGeom prst="rect">
            <a:avLst/>
          </a:prstGeom>
        </p:spPr>
      </p:pic>
      <p:pic>
        <p:nvPicPr>
          <p:cNvPr id="224" name="Picture 223">
            <a:extLst>
              <a:ext uri="{FF2B5EF4-FFF2-40B4-BE49-F238E27FC236}">
                <a16:creationId xmlns:a16="http://schemas.microsoft.com/office/drawing/2014/main" id="{119878B9-3036-43B4-A709-C668593929DF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8888" y="5358326"/>
            <a:ext cx="479108" cy="790436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53EF6404-A065-4475-AA04-B66C29B6CEC2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2192" y="5352309"/>
            <a:ext cx="453504" cy="763767"/>
          </a:xfrm>
          <a:prstGeom prst="rect">
            <a:avLst/>
          </a:prstGeom>
        </p:spPr>
      </p:pic>
      <p:pic>
        <p:nvPicPr>
          <p:cNvPr id="232" name="Picture 231">
            <a:extLst>
              <a:ext uri="{FF2B5EF4-FFF2-40B4-BE49-F238E27FC236}">
                <a16:creationId xmlns:a16="http://schemas.microsoft.com/office/drawing/2014/main" id="{F34B14B6-8135-4AE7-B46D-84F6314A17C9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2192" y="5352309"/>
            <a:ext cx="453504" cy="763767"/>
          </a:xfrm>
          <a:prstGeom prst="rect">
            <a:avLst/>
          </a:prstGeom>
        </p:spPr>
      </p:pic>
      <p:pic>
        <p:nvPicPr>
          <p:cNvPr id="234" name="Picture 233">
            <a:extLst>
              <a:ext uri="{FF2B5EF4-FFF2-40B4-BE49-F238E27FC236}">
                <a16:creationId xmlns:a16="http://schemas.microsoft.com/office/drawing/2014/main" id="{FF94398A-C974-4CF5-8E63-AF67A2AC596C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2192" y="5352309"/>
            <a:ext cx="453504" cy="763767"/>
          </a:xfrm>
          <a:prstGeom prst="rect">
            <a:avLst/>
          </a:prstGeom>
        </p:spPr>
      </p:pic>
      <p:grpSp>
        <p:nvGrpSpPr>
          <p:cNvPr id="271" name="Group 270">
            <a:extLst>
              <a:ext uri="{FF2B5EF4-FFF2-40B4-BE49-F238E27FC236}">
                <a16:creationId xmlns:a16="http://schemas.microsoft.com/office/drawing/2014/main" id="{E3DBBC13-C5EA-44D1-9F63-0DFA4818CAD3}"/>
              </a:ext>
            </a:extLst>
          </p:cNvPr>
          <p:cNvGrpSpPr/>
          <p:nvPr/>
        </p:nvGrpSpPr>
        <p:grpSpPr>
          <a:xfrm>
            <a:off x="1728490" y="6345660"/>
            <a:ext cx="1014829" cy="342021"/>
            <a:chOff x="1645945" y="6336558"/>
            <a:chExt cx="1014829" cy="342021"/>
          </a:xfrm>
        </p:grpSpPr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224B5C66-202B-466C-B7B1-464B61185495}"/>
                </a:ext>
              </a:extLst>
            </p:cNvPr>
            <p:cNvGrpSpPr/>
            <p:nvPr/>
          </p:nvGrpSpPr>
          <p:grpSpPr>
            <a:xfrm>
              <a:off x="1645945" y="6336558"/>
              <a:ext cx="293396" cy="333180"/>
              <a:chOff x="1325480" y="2720712"/>
              <a:chExt cx="432982" cy="491694"/>
            </a:xfrm>
          </p:grpSpPr>
          <p:sp>
            <p:nvSpPr>
              <p:cNvPr id="259" name="Rectangle 258">
                <a:extLst>
                  <a:ext uri="{FF2B5EF4-FFF2-40B4-BE49-F238E27FC236}">
                    <a16:creationId xmlns:a16="http://schemas.microsoft.com/office/drawing/2014/main" id="{C26F68D2-6C6F-4B9F-8772-34B4CC3B94A7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8" name="Arrow: Up 257">
                <a:extLst>
                  <a:ext uri="{FF2B5EF4-FFF2-40B4-BE49-F238E27FC236}">
                    <a16:creationId xmlns:a16="http://schemas.microsoft.com/office/drawing/2014/main" id="{A3A0EF01-54A8-43CE-92B5-1FD991A082EF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61" name="Group 260">
              <a:extLst>
                <a:ext uri="{FF2B5EF4-FFF2-40B4-BE49-F238E27FC236}">
                  <a16:creationId xmlns:a16="http://schemas.microsoft.com/office/drawing/2014/main" id="{9C131165-30A7-472A-BC72-0590A6479423}"/>
                </a:ext>
              </a:extLst>
            </p:cNvPr>
            <p:cNvGrpSpPr/>
            <p:nvPr/>
          </p:nvGrpSpPr>
          <p:grpSpPr>
            <a:xfrm>
              <a:off x="1890698" y="6345399"/>
              <a:ext cx="293396" cy="333180"/>
              <a:chOff x="1325480" y="2720712"/>
              <a:chExt cx="432982" cy="491694"/>
            </a:xfrm>
          </p:grpSpPr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id="{CCD780ED-CFB1-4F2F-94BA-4F70D070DC91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3" name="Arrow: Up 262">
                <a:extLst>
                  <a:ext uri="{FF2B5EF4-FFF2-40B4-BE49-F238E27FC236}">
                    <a16:creationId xmlns:a16="http://schemas.microsoft.com/office/drawing/2014/main" id="{3AA9461E-A2D0-4CD9-A1D8-293949413CCF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64" name="Group 263">
              <a:extLst>
                <a:ext uri="{FF2B5EF4-FFF2-40B4-BE49-F238E27FC236}">
                  <a16:creationId xmlns:a16="http://schemas.microsoft.com/office/drawing/2014/main" id="{03EAD694-BC70-4F02-9EAF-099FAD4BBF6F}"/>
                </a:ext>
              </a:extLst>
            </p:cNvPr>
            <p:cNvGrpSpPr/>
            <p:nvPr/>
          </p:nvGrpSpPr>
          <p:grpSpPr>
            <a:xfrm>
              <a:off x="2134604" y="6345399"/>
              <a:ext cx="293396" cy="333180"/>
              <a:chOff x="1325480" y="2720712"/>
              <a:chExt cx="432982" cy="491694"/>
            </a:xfrm>
          </p:grpSpPr>
          <p:sp>
            <p:nvSpPr>
              <p:cNvPr id="265" name="Rectangle 264">
                <a:extLst>
                  <a:ext uri="{FF2B5EF4-FFF2-40B4-BE49-F238E27FC236}">
                    <a16:creationId xmlns:a16="http://schemas.microsoft.com/office/drawing/2014/main" id="{EF422291-4A4F-4A49-9EFF-2AA14676D39B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6" name="Arrow: Up 265">
                <a:extLst>
                  <a:ext uri="{FF2B5EF4-FFF2-40B4-BE49-F238E27FC236}">
                    <a16:creationId xmlns:a16="http://schemas.microsoft.com/office/drawing/2014/main" id="{88447953-7F50-4D4F-AE2A-C53694E36E5F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67" name="Group 266">
              <a:extLst>
                <a:ext uri="{FF2B5EF4-FFF2-40B4-BE49-F238E27FC236}">
                  <a16:creationId xmlns:a16="http://schemas.microsoft.com/office/drawing/2014/main" id="{865CAF61-DE58-4C09-A66D-7F2FC0DA16B4}"/>
                </a:ext>
              </a:extLst>
            </p:cNvPr>
            <p:cNvGrpSpPr/>
            <p:nvPr/>
          </p:nvGrpSpPr>
          <p:grpSpPr>
            <a:xfrm>
              <a:off x="2367378" y="6345399"/>
              <a:ext cx="293396" cy="333180"/>
              <a:chOff x="1325480" y="2720712"/>
              <a:chExt cx="432982" cy="491694"/>
            </a:xfrm>
          </p:grpSpPr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id="{F1469167-4EEB-405D-97BE-EA07834AD070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9" name="Arrow: Up 268">
                <a:extLst>
                  <a:ext uri="{FF2B5EF4-FFF2-40B4-BE49-F238E27FC236}">
                    <a16:creationId xmlns:a16="http://schemas.microsoft.com/office/drawing/2014/main" id="{791CD956-3991-4BB5-BC8E-E7E9E9D033BA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id="{12A0391F-709F-455E-950A-6258F96FBFD1}"/>
              </a:ext>
            </a:extLst>
          </p:cNvPr>
          <p:cNvGrpSpPr/>
          <p:nvPr/>
        </p:nvGrpSpPr>
        <p:grpSpPr>
          <a:xfrm>
            <a:off x="1728490" y="6345660"/>
            <a:ext cx="1014829" cy="342021"/>
            <a:chOff x="1645945" y="6336558"/>
            <a:chExt cx="1014829" cy="342021"/>
          </a:xfrm>
        </p:grpSpPr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id="{FE3A5AEE-793B-4882-8857-99BAEB6F39C1}"/>
                </a:ext>
              </a:extLst>
            </p:cNvPr>
            <p:cNvGrpSpPr/>
            <p:nvPr/>
          </p:nvGrpSpPr>
          <p:grpSpPr>
            <a:xfrm>
              <a:off x="1645945" y="6336558"/>
              <a:ext cx="293396" cy="333180"/>
              <a:chOff x="1325480" y="2720712"/>
              <a:chExt cx="432982" cy="491694"/>
            </a:xfrm>
          </p:grpSpPr>
          <p:sp>
            <p:nvSpPr>
              <p:cNvPr id="283" name="Rectangle 282">
                <a:extLst>
                  <a:ext uri="{FF2B5EF4-FFF2-40B4-BE49-F238E27FC236}">
                    <a16:creationId xmlns:a16="http://schemas.microsoft.com/office/drawing/2014/main" id="{F54922E2-A2B6-4792-9B5F-5DEE60F6FBF4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4" name="Arrow: Up 283">
                <a:extLst>
                  <a:ext uri="{FF2B5EF4-FFF2-40B4-BE49-F238E27FC236}">
                    <a16:creationId xmlns:a16="http://schemas.microsoft.com/office/drawing/2014/main" id="{B26182A5-A30A-4CAE-9E8C-23A83F553798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74" name="Group 273">
              <a:extLst>
                <a:ext uri="{FF2B5EF4-FFF2-40B4-BE49-F238E27FC236}">
                  <a16:creationId xmlns:a16="http://schemas.microsoft.com/office/drawing/2014/main" id="{BD8EF515-238C-4953-9816-8F7AE61FAD55}"/>
                </a:ext>
              </a:extLst>
            </p:cNvPr>
            <p:cNvGrpSpPr/>
            <p:nvPr/>
          </p:nvGrpSpPr>
          <p:grpSpPr>
            <a:xfrm>
              <a:off x="1890698" y="6345399"/>
              <a:ext cx="293396" cy="333180"/>
              <a:chOff x="1325480" y="2720712"/>
              <a:chExt cx="432982" cy="491694"/>
            </a:xfrm>
          </p:grpSpPr>
          <p:sp>
            <p:nvSpPr>
              <p:cNvPr id="281" name="Rectangle 280">
                <a:extLst>
                  <a:ext uri="{FF2B5EF4-FFF2-40B4-BE49-F238E27FC236}">
                    <a16:creationId xmlns:a16="http://schemas.microsoft.com/office/drawing/2014/main" id="{A401948C-4A2D-467B-ACCE-17B3D2044067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2" name="Arrow: Up 281">
                <a:extLst>
                  <a:ext uri="{FF2B5EF4-FFF2-40B4-BE49-F238E27FC236}">
                    <a16:creationId xmlns:a16="http://schemas.microsoft.com/office/drawing/2014/main" id="{1A17425E-152E-43F6-B24F-064A918D5467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75" name="Group 274">
              <a:extLst>
                <a:ext uri="{FF2B5EF4-FFF2-40B4-BE49-F238E27FC236}">
                  <a16:creationId xmlns:a16="http://schemas.microsoft.com/office/drawing/2014/main" id="{11D66725-3BA1-4E87-AFA9-AB5AF6ED128D}"/>
                </a:ext>
              </a:extLst>
            </p:cNvPr>
            <p:cNvGrpSpPr/>
            <p:nvPr/>
          </p:nvGrpSpPr>
          <p:grpSpPr>
            <a:xfrm>
              <a:off x="2134604" y="6345399"/>
              <a:ext cx="293396" cy="333180"/>
              <a:chOff x="1325480" y="2720712"/>
              <a:chExt cx="432982" cy="491694"/>
            </a:xfrm>
          </p:grpSpPr>
          <p:sp>
            <p:nvSpPr>
              <p:cNvPr id="279" name="Rectangle 278">
                <a:extLst>
                  <a:ext uri="{FF2B5EF4-FFF2-40B4-BE49-F238E27FC236}">
                    <a16:creationId xmlns:a16="http://schemas.microsoft.com/office/drawing/2014/main" id="{D1ADD776-309B-43A9-87C9-061C68614BAF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0" name="Arrow: Up 279">
                <a:extLst>
                  <a:ext uri="{FF2B5EF4-FFF2-40B4-BE49-F238E27FC236}">
                    <a16:creationId xmlns:a16="http://schemas.microsoft.com/office/drawing/2014/main" id="{46CA4EF8-5B3D-4D69-9C8A-53DB8D2A8108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76" name="Group 275">
              <a:extLst>
                <a:ext uri="{FF2B5EF4-FFF2-40B4-BE49-F238E27FC236}">
                  <a16:creationId xmlns:a16="http://schemas.microsoft.com/office/drawing/2014/main" id="{6372FC7E-9A2A-432D-A7FB-5647FC6DB86A}"/>
                </a:ext>
              </a:extLst>
            </p:cNvPr>
            <p:cNvGrpSpPr/>
            <p:nvPr/>
          </p:nvGrpSpPr>
          <p:grpSpPr>
            <a:xfrm>
              <a:off x="2367378" y="6345399"/>
              <a:ext cx="293396" cy="333180"/>
              <a:chOff x="1325480" y="2720712"/>
              <a:chExt cx="432982" cy="491694"/>
            </a:xfrm>
          </p:grpSpPr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id="{1AE5278D-9629-4CC4-BD9E-61BFE619D3CD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Arrow: Up 277">
                <a:extLst>
                  <a:ext uri="{FF2B5EF4-FFF2-40B4-BE49-F238E27FC236}">
                    <a16:creationId xmlns:a16="http://schemas.microsoft.com/office/drawing/2014/main" id="{DCBAD710-E3AF-4EC6-93C0-3AB7A68042E9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85" name="Group 284">
            <a:extLst>
              <a:ext uri="{FF2B5EF4-FFF2-40B4-BE49-F238E27FC236}">
                <a16:creationId xmlns:a16="http://schemas.microsoft.com/office/drawing/2014/main" id="{C9A025B7-6BD7-4405-AFD9-CA5AEDC8D106}"/>
              </a:ext>
            </a:extLst>
          </p:cNvPr>
          <p:cNvGrpSpPr/>
          <p:nvPr/>
        </p:nvGrpSpPr>
        <p:grpSpPr>
          <a:xfrm>
            <a:off x="1728490" y="6345660"/>
            <a:ext cx="1014829" cy="342021"/>
            <a:chOff x="1645945" y="6336558"/>
            <a:chExt cx="1014829" cy="342021"/>
          </a:xfrm>
        </p:grpSpPr>
        <p:grpSp>
          <p:nvGrpSpPr>
            <p:cNvPr id="286" name="Group 285">
              <a:extLst>
                <a:ext uri="{FF2B5EF4-FFF2-40B4-BE49-F238E27FC236}">
                  <a16:creationId xmlns:a16="http://schemas.microsoft.com/office/drawing/2014/main" id="{FBD55BB0-6C0A-4729-80ED-E7E7EF369D83}"/>
                </a:ext>
              </a:extLst>
            </p:cNvPr>
            <p:cNvGrpSpPr/>
            <p:nvPr/>
          </p:nvGrpSpPr>
          <p:grpSpPr>
            <a:xfrm>
              <a:off x="1645945" y="6336558"/>
              <a:ext cx="293396" cy="333180"/>
              <a:chOff x="1325480" y="2720712"/>
              <a:chExt cx="432982" cy="491694"/>
            </a:xfrm>
          </p:grpSpPr>
          <p:sp>
            <p:nvSpPr>
              <p:cNvPr id="296" name="Rectangle 295">
                <a:extLst>
                  <a:ext uri="{FF2B5EF4-FFF2-40B4-BE49-F238E27FC236}">
                    <a16:creationId xmlns:a16="http://schemas.microsoft.com/office/drawing/2014/main" id="{1DB4016A-F726-429F-816A-1C5220F76D3F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7" name="Arrow: Up 296">
                <a:extLst>
                  <a:ext uri="{FF2B5EF4-FFF2-40B4-BE49-F238E27FC236}">
                    <a16:creationId xmlns:a16="http://schemas.microsoft.com/office/drawing/2014/main" id="{86CE514A-1163-48D1-820C-DC5FC24E136C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7" name="Group 286">
              <a:extLst>
                <a:ext uri="{FF2B5EF4-FFF2-40B4-BE49-F238E27FC236}">
                  <a16:creationId xmlns:a16="http://schemas.microsoft.com/office/drawing/2014/main" id="{4D9AFDCA-9795-4BF4-845B-1E4366BD7DD3}"/>
                </a:ext>
              </a:extLst>
            </p:cNvPr>
            <p:cNvGrpSpPr/>
            <p:nvPr/>
          </p:nvGrpSpPr>
          <p:grpSpPr>
            <a:xfrm>
              <a:off x="1890698" y="6345399"/>
              <a:ext cx="293396" cy="333180"/>
              <a:chOff x="1325480" y="2720712"/>
              <a:chExt cx="432982" cy="491694"/>
            </a:xfrm>
          </p:grpSpPr>
          <p:sp>
            <p:nvSpPr>
              <p:cNvPr id="294" name="Rectangle 293">
                <a:extLst>
                  <a:ext uri="{FF2B5EF4-FFF2-40B4-BE49-F238E27FC236}">
                    <a16:creationId xmlns:a16="http://schemas.microsoft.com/office/drawing/2014/main" id="{47DF6A75-25DF-4B78-9970-C1873E7FADF3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5" name="Arrow: Up 294">
                <a:extLst>
                  <a:ext uri="{FF2B5EF4-FFF2-40B4-BE49-F238E27FC236}">
                    <a16:creationId xmlns:a16="http://schemas.microsoft.com/office/drawing/2014/main" id="{D42565EF-CB72-4E96-95D3-0B487CEF9996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8" name="Group 287">
              <a:extLst>
                <a:ext uri="{FF2B5EF4-FFF2-40B4-BE49-F238E27FC236}">
                  <a16:creationId xmlns:a16="http://schemas.microsoft.com/office/drawing/2014/main" id="{28C5ED50-63C5-4D34-BE8A-FDEC72A34A0A}"/>
                </a:ext>
              </a:extLst>
            </p:cNvPr>
            <p:cNvGrpSpPr/>
            <p:nvPr/>
          </p:nvGrpSpPr>
          <p:grpSpPr>
            <a:xfrm>
              <a:off x="2134604" y="6345399"/>
              <a:ext cx="293396" cy="333180"/>
              <a:chOff x="1325480" y="2720712"/>
              <a:chExt cx="432982" cy="491694"/>
            </a:xfrm>
          </p:grpSpPr>
          <p:sp>
            <p:nvSpPr>
              <p:cNvPr id="292" name="Rectangle 291">
                <a:extLst>
                  <a:ext uri="{FF2B5EF4-FFF2-40B4-BE49-F238E27FC236}">
                    <a16:creationId xmlns:a16="http://schemas.microsoft.com/office/drawing/2014/main" id="{B1F66E1A-B056-4E0E-BB97-13B5A6C630A7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3" name="Arrow: Up 292">
                <a:extLst>
                  <a:ext uri="{FF2B5EF4-FFF2-40B4-BE49-F238E27FC236}">
                    <a16:creationId xmlns:a16="http://schemas.microsoft.com/office/drawing/2014/main" id="{DFFE48C8-521C-477A-94EA-7EA6524544AC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9" name="Group 288">
              <a:extLst>
                <a:ext uri="{FF2B5EF4-FFF2-40B4-BE49-F238E27FC236}">
                  <a16:creationId xmlns:a16="http://schemas.microsoft.com/office/drawing/2014/main" id="{8ABD5CC4-77A5-4AA6-A366-7E5A42CE593A}"/>
                </a:ext>
              </a:extLst>
            </p:cNvPr>
            <p:cNvGrpSpPr/>
            <p:nvPr/>
          </p:nvGrpSpPr>
          <p:grpSpPr>
            <a:xfrm>
              <a:off x="2367378" y="6345399"/>
              <a:ext cx="293396" cy="333180"/>
              <a:chOff x="1325480" y="2720712"/>
              <a:chExt cx="432982" cy="491694"/>
            </a:xfrm>
          </p:grpSpPr>
          <p:sp>
            <p:nvSpPr>
              <p:cNvPr id="290" name="Rectangle 289">
                <a:extLst>
                  <a:ext uri="{FF2B5EF4-FFF2-40B4-BE49-F238E27FC236}">
                    <a16:creationId xmlns:a16="http://schemas.microsoft.com/office/drawing/2014/main" id="{2134B109-5B4B-487B-AC13-DE6F153A72D1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1" name="Arrow: Up 290">
                <a:extLst>
                  <a:ext uri="{FF2B5EF4-FFF2-40B4-BE49-F238E27FC236}">
                    <a16:creationId xmlns:a16="http://schemas.microsoft.com/office/drawing/2014/main" id="{9D8AC1DC-D1AA-4C91-9796-5BAA7E8B6F90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8" name="Group 297">
            <a:extLst>
              <a:ext uri="{FF2B5EF4-FFF2-40B4-BE49-F238E27FC236}">
                <a16:creationId xmlns:a16="http://schemas.microsoft.com/office/drawing/2014/main" id="{66CDFAFC-CDB2-4EAB-BB53-482EBCF8B891}"/>
              </a:ext>
            </a:extLst>
          </p:cNvPr>
          <p:cNvGrpSpPr/>
          <p:nvPr/>
        </p:nvGrpSpPr>
        <p:grpSpPr>
          <a:xfrm>
            <a:off x="1728490" y="6345660"/>
            <a:ext cx="1014829" cy="342021"/>
            <a:chOff x="1645945" y="6336558"/>
            <a:chExt cx="1014829" cy="342021"/>
          </a:xfrm>
        </p:grpSpPr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42CA76AB-33E4-49BB-8A3E-57B660AB9A97}"/>
                </a:ext>
              </a:extLst>
            </p:cNvPr>
            <p:cNvGrpSpPr/>
            <p:nvPr/>
          </p:nvGrpSpPr>
          <p:grpSpPr>
            <a:xfrm>
              <a:off x="1645945" y="6336558"/>
              <a:ext cx="293396" cy="333180"/>
              <a:chOff x="1325480" y="2720712"/>
              <a:chExt cx="432982" cy="491694"/>
            </a:xfrm>
          </p:grpSpPr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id="{42A1584B-4F66-49C3-8768-008A2CD3C815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Arrow: Up 309">
                <a:extLst>
                  <a:ext uri="{FF2B5EF4-FFF2-40B4-BE49-F238E27FC236}">
                    <a16:creationId xmlns:a16="http://schemas.microsoft.com/office/drawing/2014/main" id="{49372977-CD3A-4598-9307-0354430F384D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0" name="Group 299">
              <a:extLst>
                <a:ext uri="{FF2B5EF4-FFF2-40B4-BE49-F238E27FC236}">
                  <a16:creationId xmlns:a16="http://schemas.microsoft.com/office/drawing/2014/main" id="{2F301FC2-40AD-423A-AE7C-23022D57B119}"/>
                </a:ext>
              </a:extLst>
            </p:cNvPr>
            <p:cNvGrpSpPr/>
            <p:nvPr/>
          </p:nvGrpSpPr>
          <p:grpSpPr>
            <a:xfrm>
              <a:off x="1890698" y="6345399"/>
              <a:ext cx="293396" cy="333180"/>
              <a:chOff x="1325480" y="2720712"/>
              <a:chExt cx="432982" cy="491694"/>
            </a:xfrm>
          </p:grpSpPr>
          <p:sp>
            <p:nvSpPr>
              <p:cNvPr id="307" name="Rectangle 306">
                <a:extLst>
                  <a:ext uri="{FF2B5EF4-FFF2-40B4-BE49-F238E27FC236}">
                    <a16:creationId xmlns:a16="http://schemas.microsoft.com/office/drawing/2014/main" id="{29BE53A3-09B6-40D4-AA43-48D5D0C78BE6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8" name="Arrow: Up 307">
                <a:extLst>
                  <a:ext uri="{FF2B5EF4-FFF2-40B4-BE49-F238E27FC236}">
                    <a16:creationId xmlns:a16="http://schemas.microsoft.com/office/drawing/2014/main" id="{71CF7DD4-50B3-433B-989A-F0F129F39CFE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1" name="Group 300">
              <a:extLst>
                <a:ext uri="{FF2B5EF4-FFF2-40B4-BE49-F238E27FC236}">
                  <a16:creationId xmlns:a16="http://schemas.microsoft.com/office/drawing/2014/main" id="{B6F2D706-130A-4CEF-AC55-2D77EFBF05EC}"/>
                </a:ext>
              </a:extLst>
            </p:cNvPr>
            <p:cNvGrpSpPr/>
            <p:nvPr/>
          </p:nvGrpSpPr>
          <p:grpSpPr>
            <a:xfrm>
              <a:off x="2134604" y="6345399"/>
              <a:ext cx="293396" cy="333180"/>
              <a:chOff x="1325480" y="2720712"/>
              <a:chExt cx="432982" cy="491694"/>
            </a:xfrm>
          </p:grpSpPr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id="{03940946-E274-4399-A0CF-3B365EBF7EFC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6" name="Arrow: Up 305">
                <a:extLst>
                  <a:ext uri="{FF2B5EF4-FFF2-40B4-BE49-F238E27FC236}">
                    <a16:creationId xmlns:a16="http://schemas.microsoft.com/office/drawing/2014/main" id="{0E048233-C441-4379-945E-1A85EC5601F4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2" name="Group 301">
              <a:extLst>
                <a:ext uri="{FF2B5EF4-FFF2-40B4-BE49-F238E27FC236}">
                  <a16:creationId xmlns:a16="http://schemas.microsoft.com/office/drawing/2014/main" id="{AC01602B-B8B8-4118-9EE7-4BDE390E1157}"/>
                </a:ext>
              </a:extLst>
            </p:cNvPr>
            <p:cNvGrpSpPr/>
            <p:nvPr/>
          </p:nvGrpSpPr>
          <p:grpSpPr>
            <a:xfrm>
              <a:off x="2367378" y="6345399"/>
              <a:ext cx="293396" cy="333180"/>
              <a:chOff x="1325480" y="2720712"/>
              <a:chExt cx="432982" cy="491694"/>
            </a:xfrm>
          </p:grpSpPr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id="{B54749C6-B32A-4DAF-A212-CCB90BC92402}"/>
                  </a:ext>
                </a:extLst>
              </p:cNvPr>
              <p:cNvSpPr/>
              <p:nvPr/>
            </p:nvSpPr>
            <p:spPr>
              <a:xfrm>
                <a:off x="1473314" y="2966559"/>
                <a:ext cx="285148" cy="153726"/>
              </a:xfrm>
              <a:prstGeom prst="rect">
                <a:avLst/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4" name="Arrow: Up 303">
                <a:extLst>
                  <a:ext uri="{FF2B5EF4-FFF2-40B4-BE49-F238E27FC236}">
                    <a16:creationId xmlns:a16="http://schemas.microsoft.com/office/drawing/2014/main" id="{38383242-14CF-480C-B032-092C31BE2A76}"/>
                  </a:ext>
                </a:extLst>
              </p:cNvPr>
              <p:cNvSpPr/>
              <p:nvPr/>
            </p:nvSpPr>
            <p:spPr>
              <a:xfrm>
                <a:off x="1325480" y="2720712"/>
                <a:ext cx="243549" cy="491694"/>
              </a:xfrm>
              <a:prstGeom prst="upArrow">
                <a:avLst>
                  <a:gd name="adj1" fmla="val 100000"/>
                  <a:gd name="adj2" fmla="val 72158"/>
                </a:avLst>
              </a:prstGeom>
              <a:solidFill>
                <a:srgbClr val="F4A07B"/>
              </a:solidFill>
              <a:ln w="19050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11" name="Oval 310">
            <a:extLst>
              <a:ext uri="{FF2B5EF4-FFF2-40B4-BE49-F238E27FC236}">
                <a16:creationId xmlns:a16="http://schemas.microsoft.com/office/drawing/2014/main" id="{4DB0243B-E8C8-47FB-A361-1640D85F25DD}"/>
              </a:ext>
            </a:extLst>
          </p:cNvPr>
          <p:cNvSpPr/>
          <p:nvPr/>
        </p:nvSpPr>
        <p:spPr>
          <a:xfrm>
            <a:off x="977932" y="6167278"/>
            <a:ext cx="359463" cy="359463"/>
          </a:xfrm>
          <a:prstGeom prst="ellipse">
            <a:avLst/>
          </a:prstGeom>
          <a:solidFill>
            <a:srgbClr val="9ACDDC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3" name="Oval 312">
            <a:extLst>
              <a:ext uri="{FF2B5EF4-FFF2-40B4-BE49-F238E27FC236}">
                <a16:creationId xmlns:a16="http://schemas.microsoft.com/office/drawing/2014/main" id="{0826A7A7-1360-4918-B277-C08133760508}"/>
              </a:ext>
            </a:extLst>
          </p:cNvPr>
          <p:cNvSpPr/>
          <p:nvPr/>
        </p:nvSpPr>
        <p:spPr>
          <a:xfrm>
            <a:off x="977932" y="6167278"/>
            <a:ext cx="359463" cy="359463"/>
          </a:xfrm>
          <a:prstGeom prst="ellipse">
            <a:avLst/>
          </a:prstGeom>
          <a:solidFill>
            <a:srgbClr val="9ACDDC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5" name="Oval 314">
            <a:extLst>
              <a:ext uri="{FF2B5EF4-FFF2-40B4-BE49-F238E27FC236}">
                <a16:creationId xmlns:a16="http://schemas.microsoft.com/office/drawing/2014/main" id="{3F2E3ACD-2497-40E3-BFCB-079314E1420F}"/>
              </a:ext>
            </a:extLst>
          </p:cNvPr>
          <p:cNvSpPr/>
          <p:nvPr/>
        </p:nvSpPr>
        <p:spPr>
          <a:xfrm>
            <a:off x="977932" y="6167278"/>
            <a:ext cx="359463" cy="359463"/>
          </a:xfrm>
          <a:prstGeom prst="ellipse">
            <a:avLst/>
          </a:prstGeom>
          <a:solidFill>
            <a:srgbClr val="9ACDDC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7" name="Oval 316">
            <a:extLst>
              <a:ext uri="{FF2B5EF4-FFF2-40B4-BE49-F238E27FC236}">
                <a16:creationId xmlns:a16="http://schemas.microsoft.com/office/drawing/2014/main" id="{BC1A8323-7AE2-4712-B6A9-F9AD19C2F987}"/>
              </a:ext>
            </a:extLst>
          </p:cNvPr>
          <p:cNvSpPr/>
          <p:nvPr/>
        </p:nvSpPr>
        <p:spPr>
          <a:xfrm>
            <a:off x="977932" y="6167278"/>
            <a:ext cx="359463" cy="359463"/>
          </a:xfrm>
          <a:prstGeom prst="ellipse">
            <a:avLst/>
          </a:prstGeom>
          <a:solidFill>
            <a:srgbClr val="9ACDDC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3E6E4500-EE85-408E-83EE-44A5CCDBAD6A}"/>
              </a:ext>
            </a:extLst>
          </p:cNvPr>
          <p:cNvSpPr/>
          <p:nvPr/>
        </p:nvSpPr>
        <p:spPr>
          <a:xfrm>
            <a:off x="977932" y="6167278"/>
            <a:ext cx="359463" cy="359463"/>
          </a:xfrm>
          <a:prstGeom prst="ellipse">
            <a:avLst/>
          </a:prstGeom>
          <a:solidFill>
            <a:srgbClr val="9ACDDC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7" name="Picture 236">
            <a:extLst>
              <a:ext uri="{FF2B5EF4-FFF2-40B4-BE49-F238E27FC236}">
                <a16:creationId xmlns:a16="http://schemas.microsoft.com/office/drawing/2014/main" id="{A8363C5A-BC27-4AB8-9FBC-9DBB3EFE7C89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459" y="6022453"/>
            <a:ext cx="229478" cy="643914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75A18177-D449-440B-A5F3-54ACE4B3CD94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472" y="6022218"/>
            <a:ext cx="276777" cy="643914"/>
          </a:xfrm>
          <a:prstGeom prst="rect">
            <a:avLst/>
          </a:prstGeom>
        </p:spPr>
      </p:pic>
      <p:pic>
        <p:nvPicPr>
          <p:cNvPr id="241" name="Picture 240">
            <a:extLst>
              <a:ext uri="{FF2B5EF4-FFF2-40B4-BE49-F238E27FC236}">
                <a16:creationId xmlns:a16="http://schemas.microsoft.com/office/drawing/2014/main" id="{742F1158-5364-4D6A-87DB-ED0E2FA9515B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41" y="6022218"/>
            <a:ext cx="464960" cy="643914"/>
          </a:xfrm>
          <a:prstGeom prst="rect">
            <a:avLst/>
          </a:prstGeom>
        </p:spPr>
      </p:pic>
      <p:pic>
        <p:nvPicPr>
          <p:cNvPr id="245" name="Picture 244">
            <a:extLst>
              <a:ext uri="{FF2B5EF4-FFF2-40B4-BE49-F238E27FC236}">
                <a16:creationId xmlns:a16="http://schemas.microsoft.com/office/drawing/2014/main" id="{3A1C7C96-4CEF-47C5-B3F1-94B1202E08A4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786" y="6031300"/>
            <a:ext cx="246571" cy="613489"/>
          </a:xfrm>
          <a:prstGeom prst="rect">
            <a:avLst/>
          </a:prstGeom>
        </p:spPr>
      </p:pic>
      <p:pic>
        <p:nvPicPr>
          <p:cNvPr id="251" name="Picture 250">
            <a:extLst>
              <a:ext uri="{FF2B5EF4-FFF2-40B4-BE49-F238E27FC236}">
                <a16:creationId xmlns:a16="http://schemas.microsoft.com/office/drawing/2014/main" id="{81F4F305-93B6-424D-9532-124E91A9D41D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667" y="5426860"/>
            <a:ext cx="486252" cy="548284"/>
          </a:xfrm>
          <a:prstGeom prst="rect">
            <a:avLst/>
          </a:prstGeom>
        </p:spPr>
      </p:pic>
      <p:pic>
        <p:nvPicPr>
          <p:cNvPr id="253" name="Picture 252">
            <a:extLst>
              <a:ext uri="{FF2B5EF4-FFF2-40B4-BE49-F238E27FC236}">
                <a16:creationId xmlns:a16="http://schemas.microsoft.com/office/drawing/2014/main" id="{0DCF1688-C678-4A19-A98C-47BD775A6C46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4452">
            <a:off x="3841860" y="5373032"/>
            <a:ext cx="365329" cy="367420"/>
          </a:xfrm>
          <a:prstGeom prst="rect">
            <a:avLst/>
          </a:prstGeom>
        </p:spPr>
      </p:pic>
      <p:pic>
        <p:nvPicPr>
          <p:cNvPr id="255" name="Picture 254">
            <a:extLst>
              <a:ext uri="{FF2B5EF4-FFF2-40B4-BE49-F238E27FC236}">
                <a16:creationId xmlns:a16="http://schemas.microsoft.com/office/drawing/2014/main" id="{AAE35AB4-27D3-4E4A-A294-6A715E469266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934" y="5709427"/>
            <a:ext cx="389531" cy="270688"/>
          </a:xfrm>
          <a:prstGeom prst="rect">
            <a:avLst/>
          </a:prstGeom>
        </p:spPr>
      </p:pic>
      <p:pic>
        <p:nvPicPr>
          <p:cNvPr id="257" name="Picture 256">
            <a:extLst>
              <a:ext uri="{FF2B5EF4-FFF2-40B4-BE49-F238E27FC236}">
                <a16:creationId xmlns:a16="http://schemas.microsoft.com/office/drawing/2014/main" id="{86D72AD1-119A-4A12-BC65-C1FB8D9A4102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941" y="5331648"/>
            <a:ext cx="509062" cy="347736"/>
          </a:xfrm>
          <a:prstGeom prst="rect">
            <a:avLst/>
          </a:prstGeom>
        </p:spPr>
      </p:pic>
      <p:sp>
        <p:nvSpPr>
          <p:cNvPr id="322" name="Freeform: Shape 321">
            <a:extLst>
              <a:ext uri="{FF2B5EF4-FFF2-40B4-BE49-F238E27FC236}">
                <a16:creationId xmlns:a16="http://schemas.microsoft.com/office/drawing/2014/main" id="{298593BC-4FA8-4735-95FC-17FE1B0A76BA}"/>
              </a:ext>
            </a:extLst>
          </p:cNvPr>
          <p:cNvSpPr/>
          <p:nvPr/>
        </p:nvSpPr>
        <p:spPr>
          <a:xfrm>
            <a:off x="0" y="180870"/>
            <a:ext cx="3434805" cy="504241"/>
          </a:xfrm>
          <a:custGeom>
            <a:avLst/>
            <a:gdLst>
              <a:gd name="connsiteX0" fmla="*/ 0 w 2743319"/>
              <a:gd name="connsiteY0" fmla="*/ 0 h 504241"/>
              <a:gd name="connsiteX1" fmla="*/ 2659277 w 2743319"/>
              <a:gd name="connsiteY1" fmla="*/ 0 h 504241"/>
              <a:gd name="connsiteX2" fmla="*/ 2743319 w 2743319"/>
              <a:gd name="connsiteY2" fmla="*/ 84042 h 504241"/>
              <a:gd name="connsiteX3" fmla="*/ 2743319 w 2743319"/>
              <a:gd name="connsiteY3" fmla="*/ 420199 h 504241"/>
              <a:gd name="connsiteX4" fmla="*/ 2659277 w 2743319"/>
              <a:gd name="connsiteY4" fmla="*/ 504241 h 504241"/>
              <a:gd name="connsiteX5" fmla="*/ 0 w 2743319"/>
              <a:gd name="connsiteY5" fmla="*/ 504241 h 504241"/>
              <a:gd name="connsiteX6" fmla="*/ 0 w 2743319"/>
              <a:gd name="connsiteY6" fmla="*/ 0 h 50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43319" h="504241">
                <a:moveTo>
                  <a:pt x="0" y="0"/>
                </a:moveTo>
                <a:lnTo>
                  <a:pt x="2659277" y="0"/>
                </a:lnTo>
                <a:cubicBezTo>
                  <a:pt x="2705692" y="0"/>
                  <a:pt x="2743319" y="37627"/>
                  <a:pt x="2743319" y="84042"/>
                </a:cubicBezTo>
                <a:lnTo>
                  <a:pt x="2743319" y="420199"/>
                </a:lnTo>
                <a:cubicBezTo>
                  <a:pt x="2743319" y="466614"/>
                  <a:pt x="2705692" y="504241"/>
                  <a:pt x="2659277" y="504241"/>
                </a:cubicBezTo>
                <a:lnTo>
                  <a:pt x="0" y="504241"/>
                </a:lnTo>
                <a:lnTo>
                  <a:pt x="0" y="0"/>
                </a:lnTo>
                <a:close/>
              </a:path>
            </a:pathLst>
          </a:cu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2800" b="1" dirty="0"/>
              <a:t>______’s house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4B3B36-822B-438E-A938-42C7456C1BA5}"/>
              </a:ext>
            </a:extLst>
          </p:cNvPr>
          <p:cNvSpPr/>
          <p:nvPr/>
        </p:nvSpPr>
        <p:spPr>
          <a:xfrm>
            <a:off x="7358965" y="1387461"/>
            <a:ext cx="1265922" cy="12659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03781A91-9677-4E38-BF3B-05F8A3A3712C}"/>
              </a:ext>
            </a:extLst>
          </p:cNvPr>
          <p:cNvSpPr/>
          <p:nvPr/>
        </p:nvSpPr>
        <p:spPr>
          <a:xfrm>
            <a:off x="7235505" y="3351697"/>
            <a:ext cx="1538842" cy="944610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rapezoid 3">
            <a:extLst>
              <a:ext uri="{FF2B5EF4-FFF2-40B4-BE49-F238E27FC236}">
                <a16:creationId xmlns:a16="http://schemas.microsoft.com/office/drawing/2014/main" id="{523DC6D4-E0EF-4881-9CA3-3CA82DF147B5}"/>
              </a:ext>
            </a:extLst>
          </p:cNvPr>
          <p:cNvSpPr/>
          <p:nvPr/>
        </p:nvSpPr>
        <p:spPr>
          <a:xfrm>
            <a:off x="7245187" y="5216111"/>
            <a:ext cx="1550133" cy="802611"/>
          </a:xfrm>
          <a:prstGeom prst="trapezoid">
            <a:avLst>
              <a:gd name="adj" fmla="val 59260"/>
            </a:avLst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325A89-E984-47E5-B4E0-9EA6BEE8FA13}"/>
              </a:ext>
            </a:extLst>
          </p:cNvPr>
          <p:cNvSpPr/>
          <p:nvPr/>
        </p:nvSpPr>
        <p:spPr>
          <a:xfrm>
            <a:off x="7358965" y="1387461"/>
            <a:ext cx="1265922" cy="12659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F8B78DCB-F73E-4C61-A373-66D2EE1E5145}"/>
              </a:ext>
            </a:extLst>
          </p:cNvPr>
          <p:cNvSpPr/>
          <p:nvPr/>
        </p:nvSpPr>
        <p:spPr>
          <a:xfrm>
            <a:off x="7235505" y="3351697"/>
            <a:ext cx="1538842" cy="944610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rapezoid 6">
            <a:extLst>
              <a:ext uri="{FF2B5EF4-FFF2-40B4-BE49-F238E27FC236}">
                <a16:creationId xmlns:a16="http://schemas.microsoft.com/office/drawing/2014/main" id="{74F85925-D6DA-4314-8D4B-52355BC43450}"/>
              </a:ext>
            </a:extLst>
          </p:cNvPr>
          <p:cNvSpPr/>
          <p:nvPr/>
        </p:nvSpPr>
        <p:spPr>
          <a:xfrm>
            <a:off x="7245187" y="5216111"/>
            <a:ext cx="1550133" cy="802611"/>
          </a:xfrm>
          <a:prstGeom prst="trapezoid">
            <a:avLst>
              <a:gd name="adj" fmla="val 59260"/>
            </a:avLst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4DF612-396C-4C14-85F5-8E97991ADD1E}"/>
              </a:ext>
            </a:extLst>
          </p:cNvPr>
          <p:cNvSpPr/>
          <p:nvPr/>
        </p:nvSpPr>
        <p:spPr>
          <a:xfrm>
            <a:off x="7358965" y="1387461"/>
            <a:ext cx="1265922" cy="12659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C5512D3E-CDA3-40AC-BC01-23F98EA81890}"/>
              </a:ext>
            </a:extLst>
          </p:cNvPr>
          <p:cNvSpPr/>
          <p:nvPr/>
        </p:nvSpPr>
        <p:spPr>
          <a:xfrm>
            <a:off x="7235505" y="3351697"/>
            <a:ext cx="1538842" cy="944610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>
            <a:extLst>
              <a:ext uri="{FF2B5EF4-FFF2-40B4-BE49-F238E27FC236}">
                <a16:creationId xmlns:a16="http://schemas.microsoft.com/office/drawing/2014/main" id="{68D70B0E-0D84-4C27-81DD-F37FDE5CB656}"/>
              </a:ext>
            </a:extLst>
          </p:cNvPr>
          <p:cNvSpPr/>
          <p:nvPr/>
        </p:nvSpPr>
        <p:spPr>
          <a:xfrm>
            <a:off x="7245187" y="5216111"/>
            <a:ext cx="1550133" cy="802611"/>
          </a:xfrm>
          <a:prstGeom prst="trapezoid">
            <a:avLst>
              <a:gd name="adj" fmla="val 59260"/>
            </a:avLst>
          </a:prstGeom>
          <a:solidFill>
            <a:schemeClr val="bg1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36"/>
            <a:extLst>
              <a:ext uri="{FF2B5EF4-FFF2-40B4-BE49-F238E27FC236}">
                <a16:creationId xmlns:a16="http://schemas.microsoft.com/office/drawing/2014/main" id="{56610570-1D03-44B2-8937-0B9E164BB4EF}"/>
              </a:ext>
            </a:extLst>
          </p:cNvPr>
          <p:cNvSpPr/>
          <p:nvPr/>
        </p:nvSpPr>
        <p:spPr>
          <a:xfrm>
            <a:off x="8581938" y="6632934"/>
            <a:ext cx="562062" cy="22506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753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in" id="{A2E0D1EC-6493-4234-9DD0-A2C958A7A2A4}" vid="{B3844216-FA7F-42BD-98CF-1F1CCEED95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t-n-10052-build-a-house-using-shapes-interactive-powerpoint-</Template>
  <TotalTime>5</TotalTime>
  <Words>98</Words>
  <Application>Microsoft Macintosh PowerPoint</Application>
  <PresentationFormat>On-screen Show (4:3)</PresentationFormat>
  <Paragraphs>10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Twinkl</vt:lpstr>
      <vt:lpstr>Calibri</vt:lpstr>
      <vt:lpstr>Roboto</vt:lpstr>
      <vt:lpstr>Arial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Laura Tyrrell-Howell</cp:lastModifiedBy>
  <cp:revision>5</cp:revision>
  <dcterms:created xsi:type="dcterms:W3CDTF">2020-09-28T22:19:06Z</dcterms:created>
  <dcterms:modified xsi:type="dcterms:W3CDTF">2021-02-03T21:41:15Z</dcterms:modified>
</cp:coreProperties>
</file>