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72"/>
  </p:normalViewPr>
  <p:slideViewPr>
    <p:cSldViewPr snapToGrid="0">
      <p:cViewPr varScale="1">
        <p:scale>
          <a:sx n="112" d="100"/>
          <a:sy n="112" d="100"/>
        </p:scale>
        <p:origin x="6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3033C-2C16-8CBC-22AA-A11B145EF7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C9231C-6FCD-D428-0E28-FB09DD3934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E5B61-C5ED-0EDB-9E05-BD9F4E529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F992C-3AAC-2956-267E-A89EB798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0795E9-AE23-B60E-7CB0-57FAC456D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635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7AD4C-5F4A-9B8B-BAF3-CB3C981AE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36DC87-B0BD-E22A-01F3-13BB58DF51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016D7-8E14-6E9C-CF6A-68B23210E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698B6-7C6F-E21F-55A6-AECC263E5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1E6A65-B636-2CB3-1FF8-CD1DB57B1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294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AF7B2-F38D-48C9-515B-94F70040F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95F27D-6FE4-6555-4676-71EB8BB5B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7A07E2-B9FC-85BF-6887-1281BF99E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3E049-FCDA-A1A3-65A2-23F7B4476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DA0C6-297B-8EB6-2C6C-D1D34A926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613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F8CA6-6297-83D4-8036-333F5FD55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490BE-9478-063F-6102-8FEBACA1CA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269926-A9C2-84E1-E46F-31F2B1C6F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4687B6-4FAB-EC57-8D3F-3CC25573C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169366-884A-597D-04C1-A86C06927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AAFF00-B5EF-C459-7727-7E85C27D8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269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D9EFD-A7E8-A53B-5615-C11B9500D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10E78C-B3C0-2735-25C4-C4A6FD895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C57B60-C399-1AC3-F452-9E42C719D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BD9CE1-343F-43D0-E2F3-0CF5BB6EB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511A82-D637-FB46-6749-EB068821C4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817113-99B7-E60B-868D-0633F4EA1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8A177F-92BA-8C39-9DC1-10926050F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D2DF51-21C7-DCBD-59FA-79D30EFAF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960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52370-5A8F-8D1D-7C74-6F3BBBAA8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544E72-A6F5-6139-A29C-9AA2EDD98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CF8DC6-EE32-25CB-B185-F228EF0EB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66EC13-F6C8-3849-8B40-56197535E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316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BBC61D-079C-5514-82E8-65C0096D6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1D4C0B-295B-2E4E-0DC1-689622D6A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EF112D-D5EC-95EB-E4AC-A3E4B414E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450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A657C-9969-19D0-CC26-40C13762C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A0F96-84BD-9784-E6E5-8E8D2AE17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CF7D4C-6921-BA36-02A0-30A45F268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5DD36-5842-6382-53B2-CB8883A5D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2F9788-2CB9-3A72-32EC-EE5EF8755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036988-1163-0B7C-DCD4-DD11A4A7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154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4BE1E-7B47-B04A-5F83-1B919C2DC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222723-893A-E13B-379F-850515D7A9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C92E5A-3DC6-C363-5E0F-DF67A7A14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420A77-0A9D-F9E1-708F-16826274F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39F7CD-87B7-DEBB-86F1-34AC3BAC6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0E589F-3CC0-8DB3-CCF1-C40A652C6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575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3B151-337A-22FF-9D76-31A425986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03B1A6-84CF-FDFD-3CDE-34158A876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20BA6-7528-3ACD-FFB9-3D58EC4E8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C8DFD-184E-9439-0792-974BA69C6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BF5C5-2E83-58FF-C32D-C907586CB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240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8433B1-97B5-A96B-2E5A-F565D15E83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BF2998-702E-5C8A-474F-8DA15A0AA8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54BE8E-2ED7-CBD2-D8E5-35679ADA1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E9EC5-1E93-0D11-DC22-8E0C2B15C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BD0D1-6B7A-BB94-5F28-2583B4B7D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880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539CFD-DD7C-0827-4702-914F721BF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F8F2BC-E7C9-E367-27FC-A36951740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B059C-9468-1622-C150-13F72104F2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670BA8-BEA2-CB43-B1E7-004F6948BC55}" type="datetimeFigureOut">
              <a:rPr lang="en-US" smtClean="0"/>
              <a:t>11/10/24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27DDD-3349-DF91-7B39-951EBBF7E7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6CF0E4-A4CC-5C25-7958-A59A4D9CA6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D9BE4A-3308-014C-8A0A-5406AA12AF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217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holding garbage bags&#10;&#10;Description automatically generated">
            <a:extLst>
              <a:ext uri="{FF2B5EF4-FFF2-40B4-BE49-F238E27FC236}">
                <a16:creationId xmlns:a16="http://schemas.microsoft.com/office/drawing/2014/main" id="{35F28478-DED9-8111-6C08-BC09CB2E94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147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food waste poster with text&#10;&#10;Description automatically generated with medium confidence">
            <a:extLst>
              <a:ext uri="{FF2B5EF4-FFF2-40B4-BE49-F238E27FC236}">
                <a16:creationId xmlns:a16="http://schemas.microsoft.com/office/drawing/2014/main" id="{5E31B475-E6F0-15A1-558D-990915282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99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oster with text and food items&#10;&#10;Description automatically generated with medium confidence">
            <a:extLst>
              <a:ext uri="{FF2B5EF4-FFF2-40B4-BE49-F238E27FC236}">
                <a16:creationId xmlns:a16="http://schemas.microsoft.com/office/drawing/2014/main" id="{967DB8F2-7140-7AAB-4101-BF44F6BF5E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954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oster with text and images of food waste&#10;&#10;Description automatically generated">
            <a:extLst>
              <a:ext uri="{FF2B5EF4-FFF2-40B4-BE49-F238E27FC236}">
                <a16:creationId xmlns:a16="http://schemas.microsoft.com/office/drawing/2014/main" id="{C59D3550-9B11-9742-3086-01EBB599F3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87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F79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hild holding a carrot&#10;&#10;Description automatically generated">
            <a:extLst>
              <a:ext uri="{FF2B5EF4-FFF2-40B4-BE49-F238E27FC236}">
                <a16:creationId xmlns:a16="http://schemas.microsoft.com/office/drawing/2014/main" id="{F690F98C-EE96-C231-2219-6ED2AFEC8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41" y="643467"/>
            <a:ext cx="990411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769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18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holding garbage bags&#10;&#10;Description automatically generated">
            <a:extLst>
              <a:ext uri="{FF2B5EF4-FFF2-40B4-BE49-F238E27FC236}">
                <a16:creationId xmlns:a16="http://schemas.microsoft.com/office/drawing/2014/main" id="{87E2C1E6-2044-DE93-73BD-DBCFFBB92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12" y="268319"/>
            <a:ext cx="11237976" cy="63213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28CC4A-A0F7-102E-B42A-82C54753E79F}"/>
              </a:ext>
            </a:extLst>
          </p:cNvPr>
          <p:cNvSpPr txBox="1"/>
          <p:nvPr/>
        </p:nvSpPr>
        <p:spPr>
          <a:xfrm>
            <a:off x="4281817" y="2844225"/>
            <a:ext cx="36283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Chalkboard" panose="03050602040202020205" pitchFamily="66" charset="77"/>
              </a:rPr>
              <a:t>Agents of Change</a:t>
            </a:r>
          </a:p>
        </p:txBody>
      </p:sp>
    </p:spTree>
    <p:extLst>
      <p:ext uri="{BB962C8B-B14F-4D97-AF65-F5344CB8AC3E}">
        <p14:creationId xmlns:p14="http://schemas.microsoft.com/office/powerpoint/2010/main" val="1912588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</Words>
  <Application>Microsoft Macintosh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Chalkboard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Jayne Sears-Neale</dc:creator>
  <cp:lastModifiedBy>Jayne Sears-Neale</cp:lastModifiedBy>
  <cp:revision>1</cp:revision>
  <dcterms:created xsi:type="dcterms:W3CDTF">2024-11-10T16:19:51Z</dcterms:created>
  <dcterms:modified xsi:type="dcterms:W3CDTF">2024-11-10T16:28:18Z</dcterms:modified>
</cp:coreProperties>
</file>