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82" r:id="rId2"/>
    <p:sldId id="283" r:id="rId3"/>
    <p:sldId id="268" r:id="rId4"/>
    <p:sldId id="269" r:id="rId5"/>
    <p:sldId id="270" r:id="rId6"/>
    <p:sldId id="272" r:id="rId7"/>
    <p:sldId id="274" r:id="rId8"/>
    <p:sldId id="275" r:id="rId9"/>
    <p:sldId id="276" r:id="rId10"/>
    <p:sldId id="278" r:id="rId11"/>
    <p:sldId id="279" r:id="rId12"/>
    <p:sldId id="280" r:id="rId13"/>
    <p:sldId id="281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0407" y="1047403"/>
            <a:ext cx="712400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Monday 11</a:t>
            </a:r>
            <a:r>
              <a:rPr lang="en-GB" baseline="30000" dirty="0" smtClean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 January </a:t>
            </a:r>
          </a:p>
          <a:p>
            <a:pPr algn="ctr"/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Miss Herbert’s joke: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sz="4400" dirty="0" smtClean="0"/>
              <a:t>What do you call cheese that doesn’t belong to you?</a:t>
            </a:r>
          </a:p>
          <a:p>
            <a:r>
              <a:rPr lang="en-GB" sz="4400" dirty="0" smtClean="0"/>
              <a:t> 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178" y="706581"/>
            <a:ext cx="2161779" cy="2161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7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0327" y="955963"/>
            <a:ext cx="6982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	</a:t>
            </a:r>
            <a:r>
              <a:rPr lang="en-GB" sz="7200" dirty="0" smtClean="0"/>
              <a:t>Nacho cheese! 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69521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qu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w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k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k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th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87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w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ee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33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55716" y="656704"/>
            <a:ext cx="730688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solidFill>
                  <a:schemeClr val="tx2"/>
                </a:solidFill>
              </a:rPr>
              <a:t>Tasks:</a:t>
            </a:r>
          </a:p>
          <a:p>
            <a:endParaRPr lang="en-GB" sz="2800" dirty="0"/>
          </a:p>
          <a:p>
            <a:r>
              <a:rPr lang="en-GB" sz="2800" dirty="0"/>
              <a:t>Play our 1 minute game – pick a tricky ‘</a:t>
            </a:r>
            <a:r>
              <a:rPr lang="en-GB" sz="2800" dirty="0" err="1"/>
              <a:t>ee</a:t>
            </a:r>
            <a:r>
              <a:rPr lang="en-GB" sz="2800" dirty="0"/>
              <a:t>’ word and see how many times you can spell it correctly.</a:t>
            </a:r>
          </a:p>
          <a:p>
            <a:endParaRPr lang="en-GB" sz="2800" dirty="0"/>
          </a:p>
          <a:p>
            <a:r>
              <a:rPr lang="en-GB" sz="2800" dirty="0"/>
              <a:t>Write  ‘</a:t>
            </a:r>
            <a:r>
              <a:rPr lang="en-GB" sz="2800" dirty="0" err="1"/>
              <a:t>ee</a:t>
            </a:r>
            <a:r>
              <a:rPr lang="en-GB" sz="2800" dirty="0"/>
              <a:t>’ words in paint, foam, mud or in rainbow writing.</a:t>
            </a:r>
          </a:p>
          <a:p>
            <a:endParaRPr lang="en-GB" sz="2800" dirty="0"/>
          </a:p>
          <a:p>
            <a:r>
              <a:rPr lang="en-GB" sz="2800" dirty="0"/>
              <a:t>Can you put each ‘</a:t>
            </a:r>
            <a:r>
              <a:rPr lang="en-GB" sz="2800" dirty="0" err="1"/>
              <a:t>ee</a:t>
            </a:r>
            <a:r>
              <a:rPr lang="en-GB" sz="2800" dirty="0"/>
              <a:t>’ word into a sentence. Check your full stop and capital letters!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46</TotalTime>
  <Words>90</Words>
  <Application>Microsoft Office PowerPoint</Application>
  <PresentationFormat>On-screen Show (4:3)</PresentationFormat>
  <Paragraphs>26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feel</vt:lpstr>
      <vt:lpstr>queen</vt:lpstr>
      <vt:lpstr>week</vt:lpstr>
      <vt:lpstr>cheek</vt:lpstr>
      <vt:lpstr>teeth</vt:lpstr>
      <vt:lpstr>free</vt:lpstr>
      <vt:lpstr>feet</vt:lpstr>
      <vt:lpstr>reef</vt:lpstr>
      <vt:lpstr>weep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SARAH HERBERT</cp:lastModifiedBy>
  <cp:revision>4</cp:revision>
  <dcterms:created xsi:type="dcterms:W3CDTF">2020-06-12T09:48:05Z</dcterms:created>
  <dcterms:modified xsi:type="dcterms:W3CDTF">2021-01-07T12:13:22Z</dcterms:modified>
</cp:coreProperties>
</file>