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87" r:id="rId3"/>
    <p:sldId id="269" r:id="rId4"/>
    <p:sldId id="270" r:id="rId5"/>
    <p:sldId id="273" r:id="rId6"/>
    <p:sldId id="274" r:id="rId7"/>
    <p:sldId id="279" r:id="rId8"/>
    <p:sldId id="280" r:id="rId9"/>
    <p:sldId id="281" r:id="rId10"/>
    <p:sldId id="286" r:id="rId11"/>
  </p:sldIdLst>
  <p:sldSz cx="9144000" cy="6858000" type="screen4x3"/>
  <p:notesSz cx="6858000" cy="9144000"/>
  <p:embeddedFontLst>
    <p:embeddedFont>
      <p:font typeface="Tuffy-TTF" panose="020B0603060100000000" charset="0"/>
      <p:regular r:id="rId14"/>
      <p:bold r:id="rId15"/>
      <p:italic r:id="rId16"/>
      <p:boldItalic r:id="rId17"/>
    </p:embeddedFont>
    <p:embeddedFont>
      <p:font typeface="Twinkl" panose="020B0604020202020204" charset="0"/>
      <p:regular r:id="rId18"/>
      <p:bold r:id="rId19"/>
    </p:embeddedFont>
    <p:embeddedFont>
      <p:font typeface="Calibri" panose="020F0502020204030204" pitchFamily="34" charset="0"/>
      <p:regular r:id="rId20"/>
      <p:bold r:id="rId21"/>
      <p:italic r:id="rId22"/>
      <p:boldItalic r:id="rId23"/>
    </p:embeddedFont>
    <p:embeddedFont>
      <p:font typeface="Twinkl SemiBold" charset="0"/>
      <p:bold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489E"/>
    <a:srgbClr val="DE2910"/>
    <a:srgbClr val="7D1709"/>
    <a:srgbClr val="F92222"/>
    <a:srgbClr val="19234F"/>
    <a:srgbClr val="009541"/>
    <a:srgbClr val="DE1E5A"/>
    <a:srgbClr val="18A0DB"/>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5" d="100"/>
          <a:sy n="115" d="100"/>
        </p:scale>
        <p:origin x="1476"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08/12/2020</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dirty="0"/>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08/12/2020</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7" Type="http://schemas.openxmlformats.org/officeDocument/2006/relationships/slide" Target="slide8.xml"/><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slide" Target="slide5.xml"/><Relationship Id="rId5" Type="http://schemas.openxmlformats.org/officeDocument/2006/relationships/slide" Target="slide7.xml"/><Relationship Id="rId4" Type="http://schemas.openxmlformats.org/officeDocument/2006/relationships/slide" Target="slide4.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slide" Target="slide2.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hyperlink" Target="https://www.flickr.com/photos/mollenborg/5283443191/" TargetMode="External"/><Relationship Id="rId7"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3.xml"/><Relationship Id="rId6" Type="http://schemas.openxmlformats.org/officeDocument/2006/relationships/slide" Target="slide2.xml"/><Relationship Id="rId5" Type="http://schemas.openxmlformats.org/officeDocument/2006/relationships/image" Target="../media/image11.png"/><Relationship Id="rId4" Type="http://schemas.openxmlformats.org/officeDocument/2006/relationships/hyperlink" Target="https://creativecommons.org/licenses/by/2.0/uk/"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2.jpe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slide" Target="slide2.xml"/></Relationships>
</file>

<file path=ppt/slides/_rels/slide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hyperlink" Target="https://www.flickr.com/photos/mckaysavage/2077712791/" TargetMode="External"/><Relationship Id="rId7" Type="http://schemas.openxmlformats.org/officeDocument/2006/relationships/slide" Target="slide2.xml"/><Relationship Id="rId2" Type="http://schemas.openxmlformats.org/officeDocument/2006/relationships/image" Target="../media/image15.jpe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hyperlink" Target="https://creativecommons.org/licenses/by/2.0/uk/"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flickr.com/photos/suzumenonamida/16309695510/" TargetMode="External"/><Relationship Id="rId7" Type="http://schemas.openxmlformats.org/officeDocument/2006/relationships/image" Target="../media/image9.png"/><Relationship Id="rId2" Type="http://schemas.openxmlformats.org/officeDocument/2006/relationships/image" Target="../media/image18.jpeg"/><Relationship Id="rId1" Type="http://schemas.openxmlformats.org/officeDocument/2006/relationships/slideLayout" Target="../slideLayouts/slideLayout3.xml"/><Relationship Id="rId6" Type="http://schemas.openxmlformats.org/officeDocument/2006/relationships/slide" Target="slide2.xml"/><Relationship Id="rId5" Type="http://schemas.openxmlformats.org/officeDocument/2006/relationships/image" Target="../media/image19.png"/><Relationship Id="rId4" Type="http://schemas.openxmlformats.org/officeDocument/2006/relationships/hyperlink" Target="https://creativecommons.org/licenses/by/2.0/uk/"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1.jpg"/><Relationship Id="rId7" Type="http://schemas.openxmlformats.org/officeDocument/2006/relationships/slide" Target="slide2.xml"/><Relationship Id="rId2" Type="http://schemas.openxmlformats.org/officeDocument/2006/relationships/image" Target="../media/image20.png"/><Relationship Id="rId1" Type="http://schemas.openxmlformats.org/officeDocument/2006/relationships/slideLayout" Target="../slideLayouts/slideLayout3.xml"/><Relationship Id="rId6" Type="http://schemas.openxmlformats.org/officeDocument/2006/relationships/image" Target="../media/image22.png"/><Relationship Id="rId5" Type="http://schemas.openxmlformats.org/officeDocument/2006/relationships/hyperlink" Target="https://creativecommons.org/licenses/by/2.0/uk/" TargetMode="External"/><Relationship Id="rId4" Type="http://schemas.openxmlformats.org/officeDocument/2006/relationships/hyperlink" Target="https://www.flickr.com/photos/rumpleteaser/4137712229/" TargetMode="External"/></Relationships>
</file>

<file path=ppt/slides/_rels/slide10.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32.png"/><Relationship Id="rId3" Type="http://schemas.openxmlformats.org/officeDocument/2006/relationships/image" Target="../media/image9.png"/><Relationship Id="rId7" Type="http://schemas.openxmlformats.org/officeDocument/2006/relationships/image" Target="../media/image26.png"/><Relationship Id="rId12" Type="http://schemas.openxmlformats.org/officeDocument/2006/relationships/image" Target="../media/image31.png"/><Relationship Id="rId2" Type="http://schemas.openxmlformats.org/officeDocument/2006/relationships/slide" Target="slide2.xml"/><Relationship Id="rId1" Type="http://schemas.openxmlformats.org/officeDocument/2006/relationships/slideLayout" Target="../slideLayouts/slideLayout3.xml"/><Relationship Id="rId6" Type="http://schemas.openxmlformats.org/officeDocument/2006/relationships/image" Target="../media/image25.png"/><Relationship Id="rId11" Type="http://schemas.openxmlformats.org/officeDocument/2006/relationships/image" Target="../media/image30.png"/><Relationship Id="rId5" Type="http://schemas.openxmlformats.org/officeDocument/2006/relationships/image" Target="../media/image24.png"/><Relationship Id="rId15" Type="http://schemas.openxmlformats.org/officeDocument/2006/relationships/image" Target="../media/image34.png"/><Relationship Id="rId10" Type="http://schemas.openxmlformats.org/officeDocument/2006/relationships/image" Target="../media/image29.png"/><Relationship Id="rId4" Type="http://schemas.openxmlformats.org/officeDocument/2006/relationships/image" Target="../media/image23.png"/><Relationship Id="rId9" Type="http://schemas.openxmlformats.org/officeDocument/2006/relationships/image" Target="../media/image28.png"/><Relationship Id="rId1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6256" y="1479395"/>
            <a:ext cx="7831488" cy="4472950"/>
          </a:xfrm>
          <a:prstGeom prst="rect">
            <a:avLst/>
          </a:prstGeom>
        </p:spPr>
      </p:pic>
      <p:sp>
        <p:nvSpPr>
          <p:cNvPr id="4" name="TextBox 3"/>
          <p:cNvSpPr txBox="1"/>
          <p:nvPr/>
        </p:nvSpPr>
        <p:spPr>
          <a:xfrm>
            <a:off x="438508" y="572855"/>
            <a:ext cx="8266984" cy="707886"/>
          </a:xfrm>
          <a:prstGeom prst="rect">
            <a:avLst/>
          </a:prstGeom>
          <a:noFill/>
        </p:spPr>
        <p:txBody>
          <a:bodyPr wrap="square" rtlCol="0">
            <a:spAutoFit/>
          </a:bodyPr>
          <a:lstStyle/>
          <a:p>
            <a:pPr algn="ctr"/>
            <a:r>
              <a:rPr lang="en-GB" sz="4000" b="1" dirty="0"/>
              <a:t>Christmas Around the World</a:t>
            </a:r>
          </a:p>
        </p:txBody>
      </p:sp>
      <p:sp>
        <p:nvSpPr>
          <p:cNvPr id="5" name="Oval 4">
            <a:hlinkClick r:id="rId3" action="ppaction://hlinksldjump"/>
          </p:cNvPr>
          <p:cNvSpPr/>
          <p:nvPr/>
        </p:nvSpPr>
        <p:spPr>
          <a:xfrm>
            <a:off x="7340599" y="4969932"/>
            <a:ext cx="72000" cy="72000"/>
          </a:xfrm>
          <a:prstGeom prst="ellipse">
            <a:avLst/>
          </a:prstGeom>
          <a:solidFill>
            <a:srgbClr val="DE291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Oval 6">
            <a:hlinkClick r:id="rId3" action="ppaction://hlinksldjump"/>
          </p:cNvPr>
          <p:cNvSpPr/>
          <p:nvPr/>
        </p:nvSpPr>
        <p:spPr>
          <a:xfrm>
            <a:off x="6551093" y="3462287"/>
            <a:ext cx="72000" cy="72000"/>
          </a:xfrm>
          <a:prstGeom prst="ellipse">
            <a:avLst/>
          </a:prstGeom>
          <a:solidFill>
            <a:srgbClr val="DE291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Oval 7">
            <a:hlinkClick r:id="rId4" action="ppaction://hlinksldjump"/>
          </p:cNvPr>
          <p:cNvSpPr/>
          <p:nvPr/>
        </p:nvSpPr>
        <p:spPr>
          <a:xfrm>
            <a:off x="4558300" y="2913647"/>
            <a:ext cx="72000" cy="72000"/>
          </a:xfrm>
          <a:prstGeom prst="ellipse">
            <a:avLst/>
          </a:prstGeom>
          <a:solidFill>
            <a:srgbClr val="DE291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Oval 8">
            <a:hlinkClick r:id="rId5" action="ppaction://hlinksldjump"/>
          </p:cNvPr>
          <p:cNvSpPr/>
          <p:nvPr/>
        </p:nvSpPr>
        <p:spPr>
          <a:xfrm>
            <a:off x="4424480" y="3189569"/>
            <a:ext cx="72000" cy="72000"/>
          </a:xfrm>
          <a:prstGeom prst="ellipse">
            <a:avLst/>
          </a:prstGeom>
          <a:solidFill>
            <a:srgbClr val="DE291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Oval 9">
            <a:hlinkClick r:id="rId6" action="ppaction://hlinksldjump"/>
          </p:cNvPr>
          <p:cNvSpPr/>
          <p:nvPr/>
        </p:nvSpPr>
        <p:spPr>
          <a:xfrm>
            <a:off x="4572000" y="3064675"/>
            <a:ext cx="72000" cy="72000"/>
          </a:xfrm>
          <a:prstGeom prst="ellipse">
            <a:avLst/>
          </a:prstGeom>
          <a:solidFill>
            <a:srgbClr val="DE291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Oval 10">
            <a:hlinkClick r:id="" action="ppaction://noaction"/>
          </p:cNvPr>
          <p:cNvSpPr/>
          <p:nvPr/>
        </p:nvSpPr>
        <p:spPr>
          <a:xfrm>
            <a:off x="4653235" y="3323383"/>
            <a:ext cx="72000" cy="72000"/>
          </a:xfrm>
          <a:prstGeom prst="ellipse">
            <a:avLst/>
          </a:prstGeom>
          <a:solidFill>
            <a:srgbClr val="DE291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Oval 11">
            <a:hlinkClick r:id="" action="ppaction://noaction"/>
          </p:cNvPr>
          <p:cNvSpPr/>
          <p:nvPr/>
        </p:nvSpPr>
        <p:spPr>
          <a:xfrm>
            <a:off x="4309777" y="3381367"/>
            <a:ext cx="72000" cy="72000"/>
          </a:xfrm>
          <a:prstGeom prst="ellipse">
            <a:avLst/>
          </a:prstGeom>
          <a:solidFill>
            <a:srgbClr val="DE291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Oval 12">
            <a:hlinkClick r:id="rId5" action="ppaction://hlinksldjump"/>
          </p:cNvPr>
          <p:cNvSpPr/>
          <p:nvPr/>
        </p:nvSpPr>
        <p:spPr>
          <a:xfrm>
            <a:off x="6134116" y="3831876"/>
            <a:ext cx="72000" cy="72000"/>
          </a:xfrm>
          <a:prstGeom prst="ellipse">
            <a:avLst/>
          </a:prstGeom>
          <a:solidFill>
            <a:srgbClr val="DE291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Oval 13">
            <a:hlinkClick r:id="rId7" action="ppaction://hlinksldjump"/>
          </p:cNvPr>
          <p:cNvSpPr/>
          <p:nvPr/>
        </p:nvSpPr>
        <p:spPr>
          <a:xfrm>
            <a:off x="7412599" y="3387095"/>
            <a:ext cx="72000" cy="72000"/>
          </a:xfrm>
          <a:prstGeom prst="ellipse">
            <a:avLst/>
          </a:prstGeom>
          <a:solidFill>
            <a:srgbClr val="DE291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Oval 14">
            <a:hlinkClick r:id="" action="ppaction://noaction"/>
          </p:cNvPr>
          <p:cNvSpPr/>
          <p:nvPr/>
        </p:nvSpPr>
        <p:spPr>
          <a:xfrm>
            <a:off x="2113540" y="3795876"/>
            <a:ext cx="72000" cy="72000"/>
          </a:xfrm>
          <a:prstGeom prst="ellipse">
            <a:avLst/>
          </a:prstGeom>
          <a:solidFill>
            <a:srgbClr val="DE291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Oval 15">
            <a:hlinkClick r:id="" action="ppaction://noaction"/>
          </p:cNvPr>
          <p:cNvSpPr/>
          <p:nvPr/>
        </p:nvSpPr>
        <p:spPr>
          <a:xfrm>
            <a:off x="4486300" y="3022702"/>
            <a:ext cx="72000" cy="72000"/>
          </a:xfrm>
          <a:prstGeom prst="ellipse">
            <a:avLst/>
          </a:prstGeom>
          <a:solidFill>
            <a:srgbClr val="DE291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8377235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l="20516" r="20516"/>
          <a:stretch/>
        </p:blipFill>
        <p:spPr>
          <a:xfrm>
            <a:off x="5340485" y="0"/>
            <a:ext cx="3356043" cy="6858000"/>
          </a:xfrm>
          <a:prstGeom prst="roundRect">
            <a:avLst>
              <a:gd name="adj" fmla="val 0"/>
            </a:avLst>
          </a:prstGeom>
        </p:spPr>
      </p:pic>
      <p:grpSp>
        <p:nvGrpSpPr>
          <p:cNvPr id="4" name="Group 3"/>
          <p:cNvGrpSpPr/>
          <p:nvPr/>
        </p:nvGrpSpPr>
        <p:grpSpPr>
          <a:xfrm>
            <a:off x="6217767" y="250678"/>
            <a:ext cx="2926233" cy="422405"/>
            <a:chOff x="6217767" y="250678"/>
            <a:chExt cx="2926233" cy="422405"/>
          </a:xfrm>
        </p:grpSpPr>
        <p:sp>
          <p:nvSpPr>
            <p:cNvPr id="13" name="Flowchart: Delay 12"/>
            <p:cNvSpPr/>
            <p:nvPr/>
          </p:nvSpPr>
          <p:spPr>
            <a:xfrm flipH="1">
              <a:off x="6217767" y="250678"/>
              <a:ext cx="445680" cy="421568"/>
            </a:xfrm>
            <a:prstGeom prst="flowChartDelay">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4" name="Rectangle 13"/>
            <p:cNvSpPr/>
            <p:nvPr/>
          </p:nvSpPr>
          <p:spPr>
            <a:xfrm>
              <a:off x="6478621" y="250678"/>
              <a:ext cx="2665379" cy="4224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360000" anchor="ctr"/>
            <a:lstStyle/>
            <a:p>
              <a:pPr>
                <a:defRPr/>
              </a:pPr>
              <a:r>
                <a:rPr lang="en-GB" altLang="en-US" sz="1200" b="1" dirty="0">
                  <a:solidFill>
                    <a:schemeClr val="bg1"/>
                  </a:solidFill>
                </a:rPr>
                <a:t>Christmas Around the World</a:t>
              </a:r>
            </a:p>
          </p:txBody>
        </p:sp>
      </p:grpSp>
      <p:sp>
        <p:nvSpPr>
          <p:cNvPr id="16" name="TextBox 15"/>
          <p:cNvSpPr txBox="1"/>
          <p:nvPr/>
        </p:nvSpPr>
        <p:spPr>
          <a:xfrm>
            <a:off x="437745" y="429419"/>
            <a:ext cx="4562271" cy="707886"/>
          </a:xfrm>
          <a:prstGeom prst="rect">
            <a:avLst/>
          </a:prstGeom>
          <a:noFill/>
        </p:spPr>
        <p:txBody>
          <a:bodyPr wrap="square" rtlCol="0">
            <a:spAutoFit/>
          </a:bodyPr>
          <a:lstStyle/>
          <a:p>
            <a:pPr algn="ctr"/>
            <a:r>
              <a:rPr lang="en-GB" sz="4000" b="1" dirty="0"/>
              <a:t>China</a:t>
            </a:r>
          </a:p>
        </p:txBody>
      </p:sp>
      <p:sp>
        <p:nvSpPr>
          <p:cNvPr id="15" name="TextBox 14"/>
          <p:cNvSpPr txBox="1"/>
          <p:nvPr/>
        </p:nvSpPr>
        <p:spPr>
          <a:xfrm>
            <a:off x="483647" y="1148435"/>
            <a:ext cx="4707478" cy="3077766"/>
          </a:xfrm>
          <a:prstGeom prst="rect">
            <a:avLst/>
          </a:prstGeom>
          <a:noFill/>
        </p:spPr>
        <p:txBody>
          <a:bodyPr wrap="square" tIns="0" bIns="0" rtlCol="0">
            <a:spAutoFit/>
          </a:bodyPr>
          <a:lstStyle/>
          <a:p>
            <a:pPr marL="174625" indent="-174625" algn="just">
              <a:spcAft>
                <a:spcPts val="1200"/>
              </a:spcAft>
              <a:buFont typeface="Arial" panose="020B0604020202020204" pitchFamily="34" charset="0"/>
              <a:buChar char="•"/>
            </a:pPr>
            <a:r>
              <a:rPr lang="en-GB" dirty="0"/>
              <a:t>Christians in China often celebrate by lighting their houses with paper lanterns.</a:t>
            </a:r>
          </a:p>
          <a:p>
            <a:pPr marL="174625" indent="-174625" algn="just">
              <a:spcAft>
                <a:spcPts val="1200"/>
              </a:spcAft>
              <a:buFont typeface="Arial" panose="020B0604020202020204" pitchFamily="34" charset="0"/>
              <a:buChar char="•"/>
            </a:pPr>
            <a:r>
              <a:rPr lang="en-GB" dirty="0"/>
              <a:t>Christmas trees are called ‘trees of light’ and are decorated with paper chains, paper flowers and paper lanterns.</a:t>
            </a:r>
          </a:p>
          <a:p>
            <a:pPr marL="174625" indent="-174625" algn="just">
              <a:spcAft>
                <a:spcPts val="1200"/>
              </a:spcAft>
              <a:buFont typeface="Arial" panose="020B0604020202020204" pitchFamily="34" charset="0"/>
              <a:buChar char="•"/>
            </a:pPr>
            <a:r>
              <a:rPr lang="en-GB" dirty="0"/>
              <a:t>Lots of people in China do not celebrate Christmas. The main winter festival is called Chinese New Year and takes place in February. Many Chinese people worship their ancestors during Chinese New Year.</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4500" y="4237331"/>
            <a:ext cx="4895985" cy="1332308"/>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7745" y="4431661"/>
            <a:ext cx="4652937" cy="2336316"/>
          </a:xfrm>
          <a:prstGeom prst="rect">
            <a:avLst/>
          </a:prstGeom>
        </p:spPr>
      </p:pic>
      <p:pic>
        <p:nvPicPr>
          <p:cNvPr id="12" name="Picture 25">
            <a:hlinkClick r:id="rId5" action="ppaction://hlinksldjump"/>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9993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fade">
                                      <p:cBhvr>
                                        <p:cTn id="7" dur="500"/>
                                        <p:tgtEl>
                                          <p:spTgt spid="1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5">
                                            <p:txEl>
                                              <p:pRg st="1" end="1"/>
                                            </p:txEl>
                                          </p:spTgt>
                                        </p:tgtEl>
                                        <p:attrNameLst>
                                          <p:attrName>style.visibility</p:attrName>
                                        </p:attrNameLst>
                                      </p:cBhvr>
                                      <p:to>
                                        <p:strVal val="visible"/>
                                      </p:to>
                                    </p:set>
                                    <p:animEffect transition="in" filter="fade">
                                      <p:cBhvr>
                                        <p:cTn id="18" dur="500"/>
                                        <p:tgtEl>
                                          <p:spTgt spid="15">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5">
                                            <p:txEl>
                                              <p:pRg st="2" end="2"/>
                                            </p:txEl>
                                          </p:spTgt>
                                        </p:tgtEl>
                                        <p:attrNameLst>
                                          <p:attrName>style.visibility</p:attrName>
                                        </p:attrNameLst>
                                      </p:cBhvr>
                                      <p:to>
                                        <p:strVal val="visible"/>
                                      </p:to>
                                    </p:set>
                                    <p:animEffect transition="in" filter="fade">
                                      <p:cBhvr>
                                        <p:cTn id="23" dur="500"/>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cstate="print">
            <a:extLst>
              <a:ext uri="{28A0092B-C50C-407E-A947-70E740481C1C}">
                <a14:useLocalDpi xmlns:a14="http://schemas.microsoft.com/office/drawing/2010/main" val="0"/>
              </a:ext>
            </a:extLst>
          </a:blip>
          <a:srcRect l="29013" r="29013"/>
          <a:stretch/>
        </p:blipFill>
        <p:spPr>
          <a:xfrm>
            <a:off x="5340485" y="0"/>
            <a:ext cx="3356043" cy="6857999"/>
          </a:xfrm>
          <a:prstGeom prst="roundRect">
            <a:avLst>
              <a:gd name="adj" fmla="val 0"/>
            </a:avLst>
          </a:prstGeom>
        </p:spPr>
      </p:pic>
      <p:grpSp>
        <p:nvGrpSpPr>
          <p:cNvPr id="4" name="Group 3"/>
          <p:cNvGrpSpPr/>
          <p:nvPr/>
        </p:nvGrpSpPr>
        <p:grpSpPr>
          <a:xfrm>
            <a:off x="6217767" y="250678"/>
            <a:ext cx="2926233" cy="422405"/>
            <a:chOff x="6217767" y="250678"/>
            <a:chExt cx="2926233" cy="422405"/>
          </a:xfrm>
        </p:grpSpPr>
        <p:sp>
          <p:nvSpPr>
            <p:cNvPr id="13" name="Flowchart: Delay 12"/>
            <p:cNvSpPr/>
            <p:nvPr/>
          </p:nvSpPr>
          <p:spPr>
            <a:xfrm flipH="1">
              <a:off x="6217767" y="250678"/>
              <a:ext cx="445680" cy="421568"/>
            </a:xfrm>
            <a:prstGeom prst="flowChartDelay">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4" name="Rectangle 13"/>
            <p:cNvSpPr/>
            <p:nvPr/>
          </p:nvSpPr>
          <p:spPr>
            <a:xfrm>
              <a:off x="6478621" y="250678"/>
              <a:ext cx="2665379" cy="4224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360000" anchor="ctr"/>
            <a:lstStyle/>
            <a:p>
              <a:pPr>
                <a:defRPr/>
              </a:pPr>
              <a:r>
                <a:rPr lang="en-GB" altLang="en-US" sz="1200" b="1" dirty="0">
                  <a:solidFill>
                    <a:schemeClr val="bg1"/>
                  </a:solidFill>
                </a:rPr>
                <a:t>Christmas Around the World</a:t>
              </a:r>
            </a:p>
          </p:txBody>
        </p:sp>
      </p:grpSp>
      <p:sp>
        <p:nvSpPr>
          <p:cNvPr id="16" name="TextBox 15"/>
          <p:cNvSpPr txBox="1"/>
          <p:nvPr/>
        </p:nvSpPr>
        <p:spPr>
          <a:xfrm>
            <a:off x="437745" y="429419"/>
            <a:ext cx="4562271" cy="707886"/>
          </a:xfrm>
          <a:prstGeom prst="rect">
            <a:avLst/>
          </a:prstGeom>
          <a:noFill/>
        </p:spPr>
        <p:txBody>
          <a:bodyPr wrap="square" rtlCol="0">
            <a:spAutoFit/>
          </a:bodyPr>
          <a:lstStyle/>
          <a:p>
            <a:pPr algn="ctr"/>
            <a:r>
              <a:rPr lang="en-GB" sz="4000" b="1" dirty="0"/>
              <a:t>Denmark</a:t>
            </a:r>
          </a:p>
        </p:txBody>
      </p:sp>
      <p:sp>
        <p:nvSpPr>
          <p:cNvPr id="18" name="TextBox 17"/>
          <p:cNvSpPr txBox="1"/>
          <p:nvPr/>
        </p:nvSpPr>
        <p:spPr>
          <a:xfrm>
            <a:off x="483647" y="1148435"/>
            <a:ext cx="4707478" cy="4062651"/>
          </a:xfrm>
          <a:prstGeom prst="rect">
            <a:avLst/>
          </a:prstGeom>
          <a:noFill/>
        </p:spPr>
        <p:txBody>
          <a:bodyPr wrap="square" tIns="0" bIns="0" rtlCol="0">
            <a:spAutoFit/>
          </a:bodyPr>
          <a:lstStyle/>
          <a:p>
            <a:pPr marL="174625" indent="-174625" algn="just">
              <a:spcAft>
                <a:spcPts val="1200"/>
              </a:spcAft>
              <a:buFont typeface="Arial" panose="020B0604020202020204" pitchFamily="34" charset="0"/>
              <a:buChar char="•"/>
            </a:pPr>
            <a:r>
              <a:rPr lang="en-GB" dirty="0"/>
              <a:t>The Christmas feast in Denmark is usually celebrated at midnight on Christmas Eve.</a:t>
            </a:r>
          </a:p>
          <a:p>
            <a:pPr marL="174625" indent="-174625" algn="just">
              <a:spcAft>
                <a:spcPts val="1200"/>
              </a:spcAft>
              <a:buFont typeface="Arial" panose="020B0604020202020204" pitchFamily="34" charset="0"/>
              <a:buChar char="•"/>
            </a:pPr>
            <a:r>
              <a:rPr lang="en-GB" dirty="0"/>
              <a:t>It is common to have special rice pudding dessert in which a single almond is hidden. Whoever finds the almond will have good luck for a whole year.</a:t>
            </a:r>
          </a:p>
          <a:p>
            <a:pPr marL="174625" indent="-174625" algn="just">
              <a:spcAft>
                <a:spcPts val="1200"/>
              </a:spcAft>
              <a:buFont typeface="Arial" panose="020B0604020202020204" pitchFamily="34" charset="0"/>
              <a:buChar char="•"/>
            </a:pPr>
            <a:r>
              <a:rPr lang="en-GB" dirty="0"/>
              <a:t>Instead of Santa Claus, the bringer of gifts in Denmark is known as Julemanden.</a:t>
            </a:r>
          </a:p>
          <a:p>
            <a:pPr marL="174625" indent="-174625" algn="just">
              <a:spcAft>
                <a:spcPts val="1200"/>
              </a:spcAft>
              <a:buFont typeface="Arial" panose="020B0604020202020204" pitchFamily="34" charset="0"/>
              <a:buChar char="•"/>
            </a:pPr>
            <a:r>
              <a:rPr lang="en-GB" dirty="0"/>
              <a:t>Julemanden arrives in a sleigh drawn by reindeer and a sack over his back.</a:t>
            </a:r>
          </a:p>
          <a:p>
            <a:pPr marL="174625" indent="-174625" algn="just">
              <a:spcAft>
                <a:spcPts val="1200"/>
              </a:spcAft>
              <a:buFont typeface="Arial" panose="020B0604020202020204" pitchFamily="34" charset="0"/>
              <a:buChar char="•"/>
            </a:pPr>
            <a:r>
              <a:rPr lang="en-GB" dirty="0"/>
              <a:t>Julemanden has lots of elf helpers, named Juul Nisse, who are said to live in attics.</a:t>
            </a:r>
          </a:p>
        </p:txBody>
      </p:sp>
      <p:sp>
        <p:nvSpPr>
          <p:cNvPr id="22" name="TextBox 21"/>
          <p:cNvSpPr txBox="1">
            <a:spLocks noChangeArrowheads="1"/>
          </p:cNvSpPr>
          <p:nvPr/>
        </p:nvSpPr>
        <p:spPr bwMode="auto">
          <a:xfrm>
            <a:off x="5340484" y="6283066"/>
            <a:ext cx="3356043"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b="1"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hlinkClick r:id="rId3"/>
              </a:rPr>
              <a:t>Christmas Tree</a:t>
            </a:r>
            <a:r>
              <a:rPr lang="en-GB" altLang="en-US" sz="500" b="1" dirty="0">
                <a:latin typeface="Tuffy-TTF" panose="020B0603060100000000" pitchFamily="34" charset="0"/>
                <a:ea typeface="Tuffy" panose="020B0603060100000000" pitchFamily="34" charset="0"/>
                <a:cs typeface="Arial" panose="020B0604020202020204" pitchFamily="34" charset="0"/>
              </a:rPr>
              <a:t>” </a:t>
            </a:r>
            <a:r>
              <a:rPr lang="en-GB" altLang="en-US" sz="500" dirty="0">
                <a:latin typeface="Tuffy-TTF" panose="020B0603060100000000" pitchFamily="34" charset="0"/>
                <a:ea typeface="Tuffy" panose="020B0603060100000000" pitchFamily="34" charset="0"/>
                <a:cs typeface="Arial" panose="020B0604020202020204" pitchFamily="34" charset="0"/>
              </a:rPr>
              <a:t>by</a:t>
            </a:r>
            <a:r>
              <a:rPr lang="en-GB" altLang="en-US" sz="500" b="1" dirty="0">
                <a:latin typeface="Tuffy-TTF" panose="020B0603060100000000" pitchFamily="34" charset="0"/>
                <a:ea typeface="Tuffy" panose="020B0603060100000000" pitchFamily="34" charset="0"/>
                <a:cs typeface="Arial" panose="020B0604020202020204" pitchFamily="34" charset="0"/>
              </a:rPr>
              <a:t> Kristian Mollenborg </a:t>
            </a:r>
            <a:r>
              <a:rPr lang="en-GB" altLang="en-US" sz="500" dirty="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4"/>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16321" y="2977869"/>
            <a:ext cx="3205117" cy="2727016"/>
          </a:xfrm>
          <a:prstGeom prst="rect">
            <a:avLst/>
          </a:prstGeom>
        </p:spPr>
      </p:pic>
      <p:pic>
        <p:nvPicPr>
          <p:cNvPr id="12" name="Picture 25">
            <a:hlinkClick r:id="rId6" action="ppaction://hlinksldjump"/>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0384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Effect transition="in" filter="fade">
                                      <p:cBhvr>
                                        <p:cTn id="7" dur="500"/>
                                        <p:tgtEl>
                                          <p:spTgt spid="1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xEl>
                                              <p:pRg st="1" end="1"/>
                                            </p:txEl>
                                          </p:spTgt>
                                        </p:tgtEl>
                                        <p:attrNameLst>
                                          <p:attrName>style.visibility</p:attrName>
                                        </p:attrNameLst>
                                      </p:cBhvr>
                                      <p:to>
                                        <p:strVal val="visible"/>
                                      </p:to>
                                    </p:set>
                                    <p:animEffect transition="in" filter="fade">
                                      <p:cBhvr>
                                        <p:cTn id="12" dur="500"/>
                                        <p:tgtEl>
                                          <p:spTgt spid="18">
                                            <p:txEl>
                                              <p:pRg st="1" end="1"/>
                                            </p:txEl>
                                          </p:spTgt>
                                        </p:tgtEl>
                                      </p:cBhvr>
                                    </p:animEffect>
                                  </p:childTnLst>
                                </p:cTn>
                              </p:par>
                              <p:par>
                                <p:cTn id="13" presetID="10" presetClass="entr" presetSubtype="0" fill="hold" nodeType="withEffect">
                                  <p:stCondLst>
                                    <p:cond delay="50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2"/>
                                        </p:tgtEl>
                                      </p:cBhvr>
                                    </p:animEffect>
                                    <p:set>
                                      <p:cBhvr>
                                        <p:cTn id="20" dur="1" fill="hold">
                                          <p:stCondLst>
                                            <p:cond delay="499"/>
                                          </p:stCondLst>
                                        </p:cTn>
                                        <p:tgtEl>
                                          <p:spTgt spid="2"/>
                                        </p:tgtEl>
                                        <p:attrNameLst>
                                          <p:attrName>style.visibility</p:attrName>
                                        </p:attrNameLst>
                                      </p:cBhvr>
                                      <p:to>
                                        <p:strVal val="hidden"/>
                                      </p:to>
                                    </p:set>
                                  </p:childTnLst>
                                </p:cTn>
                              </p:par>
                              <p:par>
                                <p:cTn id="21" presetID="10" presetClass="entr" presetSubtype="0" fill="hold" nodeType="withEffect">
                                  <p:stCondLst>
                                    <p:cond delay="0"/>
                                  </p:stCondLst>
                                  <p:childTnLst>
                                    <p:set>
                                      <p:cBhvr>
                                        <p:cTn id="22" dur="1" fill="hold">
                                          <p:stCondLst>
                                            <p:cond delay="0"/>
                                          </p:stCondLst>
                                        </p:cTn>
                                        <p:tgtEl>
                                          <p:spTgt spid="18">
                                            <p:txEl>
                                              <p:pRg st="2" end="2"/>
                                            </p:txEl>
                                          </p:spTgt>
                                        </p:tgtEl>
                                        <p:attrNameLst>
                                          <p:attrName>style.visibility</p:attrName>
                                        </p:attrNameLst>
                                      </p:cBhvr>
                                      <p:to>
                                        <p:strVal val="visible"/>
                                      </p:to>
                                    </p:set>
                                    <p:animEffect transition="in" filter="fade">
                                      <p:cBhvr>
                                        <p:cTn id="23" dur="500"/>
                                        <p:tgtEl>
                                          <p:spTgt spid="18">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8">
                                            <p:txEl>
                                              <p:pRg st="3" end="3"/>
                                            </p:txEl>
                                          </p:spTgt>
                                        </p:tgtEl>
                                        <p:attrNameLst>
                                          <p:attrName>style.visibility</p:attrName>
                                        </p:attrNameLst>
                                      </p:cBhvr>
                                      <p:to>
                                        <p:strVal val="visible"/>
                                      </p:to>
                                    </p:set>
                                    <p:animEffect transition="in" filter="fade">
                                      <p:cBhvr>
                                        <p:cTn id="28" dur="500"/>
                                        <p:tgtEl>
                                          <p:spTgt spid="18">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8">
                                            <p:txEl>
                                              <p:pRg st="4" end="4"/>
                                            </p:txEl>
                                          </p:spTgt>
                                        </p:tgtEl>
                                        <p:attrNameLst>
                                          <p:attrName>style.visibility</p:attrName>
                                        </p:attrNameLst>
                                      </p:cBhvr>
                                      <p:to>
                                        <p:strVal val="visible"/>
                                      </p:to>
                                    </p:set>
                                    <p:animEffect transition="in" filter="fade">
                                      <p:cBhvr>
                                        <p:cTn id="33" dur="500"/>
                                        <p:tgtEl>
                                          <p:spTgt spid="1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cstate="print">
            <a:extLst>
              <a:ext uri="{28A0092B-C50C-407E-A947-70E740481C1C}">
                <a14:useLocalDpi xmlns:a14="http://schemas.microsoft.com/office/drawing/2010/main" val="0"/>
              </a:ext>
            </a:extLst>
          </a:blip>
          <a:srcRect l="67510" t="665" r="406" b="823"/>
          <a:stretch/>
        </p:blipFill>
        <p:spPr>
          <a:xfrm>
            <a:off x="5340485" y="0"/>
            <a:ext cx="3356043" cy="6858000"/>
          </a:xfrm>
          <a:prstGeom prst="roundRect">
            <a:avLst>
              <a:gd name="adj" fmla="val 0"/>
            </a:avLst>
          </a:prstGeom>
        </p:spPr>
      </p:pic>
      <p:grpSp>
        <p:nvGrpSpPr>
          <p:cNvPr id="4" name="Group 3"/>
          <p:cNvGrpSpPr/>
          <p:nvPr/>
        </p:nvGrpSpPr>
        <p:grpSpPr>
          <a:xfrm>
            <a:off x="6217767" y="250678"/>
            <a:ext cx="2926233" cy="422405"/>
            <a:chOff x="6217767" y="250678"/>
            <a:chExt cx="2926233" cy="422405"/>
          </a:xfrm>
        </p:grpSpPr>
        <p:sp>
          <p:nvSpPr>
            <p:cNvPr id="13" name="Flowchart: Delay 12"/>
            <p:cNvSpPr/>
            <p:nvPr/>
          </p:nvSpPr>
          <p:spPr>
            <a:xfrm flipH="1">
              <a:off x="6217767" y="250678"/>
              <a:ext cx="445680" cy="421568"/>
            </a:xfrm>
            <a:prstGeom prst="flowChartDelay">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4" name="Rectangle 13"/>
            <p:cNvSpPr/>
            <p:nvPr/>
          </p:nvSpPr>
          <p:spPr>
            <a:xfrm>
              <a:off x="6478621" y="250678"/>
              <a:ext cx="2665379" cy="4224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360000" anchor="ctr"/>
            <a:lstStyle/>
            <a:p>
              <a:pPr>
                <a:defRPr/>
              </a:pPr>
              <a:r>
                <a:rPr lang="en-GB" altLang="en-US" sz="1200" b="1" dirty="0">
                  <a:solidFill>
                    <a:schemeClr val="bg1"/>
                  </a:solidFill>
                </a:rPr>
                <a:t>Christmas Around the World</a:t>
              </a:r>
            </a:p>
          </p:txBody>
        </p:sp>
      </p:grpSp>
      <p:sp>
        <p:nvSpPr>
          <p:cNvPr id="16" name="TextBox 15"/>
          <p:cNvSpPr txBox="1"/>
          <p:nvPr/>
        </p:nvSpPr>
        <p:spPr>
          <a:xfrm>
            <a:off x="437745" y="429419"/>
            <a:ext cx="4562271" cy="707886"/>
          </a:xfrm>
          <a:prstGeom prst="rect">
            <a:avLst/>
          </a:prstGeom>
          <a:noFill/>
        </p:spPr>
        <p:txBody>
          <a:bodyPr wrap="square" rtlCol="0">
            <a:spAutoFit/>
          </a:bodyPr>
          <a:lstStyle/>
          <a:p>
            <a:pPr algn="ctr"/>
            <a:r>
              <a:rPr lang="en-GB" sz="4000" b="1" dirty="0"/>
              <a:t>Germany</a:t>
            </a:r>
          </a:p>
        </p:txBody>
      </p:sp>
      <p:sp>
        <p:nvSpPr>
          <p:cNvPr id="18" name="TextBox 17"/>
          <p:cNvSpPr txBox="1"/>
          <p:nvPr/>
        </p:nvSpPr>
        <p:spPr>
          <a:xfrm>
            <a:off x="483647" y="1148435"/>
            <a:ext cx="4707478" cy="5139869"/>
          </a:xfrm>
          <a:prstGeom prst="rect">
            <a:avLst/>
          </a:prstGeom>
          <a:noFill/>
        </p:spPr>
        <p:txBody>
          <a:bodyPr wrap="square" tIns="0" bIns="0" rtlCol="0">
            <a:spAutoFit/>
          </a:bodyPr>
          <a:lstStyle/>
          <a:p>
            <a:pPr marL="174625" indent="-174625" algn="just">
              <a:spcAft>
                <a:spcPts val="1200"/>
              </a:spcAft>
              <a:buFont typeface="Arial" panose="020B0604020202020204" pitchFamily="34" charset="0"/>
              <a:buChar char="•"/>
            </a:pPr>
            <a:r>
              <a:rPr lang="en-GB" dirty="0"/>
              <a:t>According to legend, on Christmas Eve in Germany, rivers turn to wine, animals speak to each other, tree blossoms bear fruit, mountains open up to reveal precious gems and church bells can be heard ringing in the bottom of the sea. Only the pure of heart can witness the Christmas magic.</a:t>
            </a:r>
          </a:p>
          <a:p>
            <a:pPr marL="174625" indent="-174625" algn="just">
              <a:spcAft>
                <a:spcPts val="1200"/>
              </a:spcAft>
              <a:buFont typeface="Arial" panose="020B0604020202020204" pitchFamily="34" charset="0"/>
              <a:buChar char="•"/>
            </a:pPr>
            <a:r>
              <a:rPr lang="en-GB" dirty="0"/>
              <a:t>In many homes, children will be distracted while a Christmas tree is brought out and decorated on Christmas Eve. Presents are then put underneath. Traditionally, plates are laid out for each member of the family with fruit, nuts, chocolate and biscuits. Often, carols are then sung, sparklers are lit, the Christmas story is read and then the gifts are opened.</a:t>
            </a:r>
          </a:p>
        </p:txBody>
      </p:sp>
      <p:pic>
        <p:nvPicPr>
          <p:cNvPr id="9" name="Picture 2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8784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Effect transition="in" filter="fade">
                                      <p:cBhvr>
                                        <p:cTn id="7" dur="500"/>
                                        <p:tgtEl>
                                          <p:spTgt spid="1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xEl>
                                              <p:pRg st="1" end="1"/>
                                            </p:txEl>
                                          </p:spTgt>
                                        </p:tgtEl>
                                        <p:attrNameLst>
                                          <p:attrName>style.visibility</p:attrName>
                                        </p:attrNameLst>
                                      </p:cBhvr>
                                      <p:to>
                                        <p:strVal val="visible"/>
                                      </p:to>
                                    </p:set>
                                    <p:animEffect transition="in" filter="fade">
                                      <p:cBhvr>
                                        <p:cTn id="12" dur="500"/>
                                        <p:tgtEl>
                                          <p:spTgt spid="1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cstate="print">
            <a:extLst>
              <a:ext uri="{28A0092B-C50C-407E-A947-70E740481C1C}">
                <a14:useLocalDpi xmlns:a14="http://schemas.microsoft.com/office/drawing/2010/main" val="0"/>
              </a:ext>
            </a:extLst>
          </a:blip>
          <a:srcRect l="13337" r="13337"/>
          <a:stretch/>
        </p:blipFill>
        <p:spPr>
          <a:xfrm>
            <a:off x="5340485" y="0"/>
            <a:ext cx="3356043" cy="6858000"/>
          </a:xfrm>
          <a:prstGeom prst="roundRect">
            <a:avLst>
              <a:gd name="adj" fmla="val 0"/>
            </a:avLst>
          </a:prstGeom>
        </p:spPr>
      </p:pic>
      <p:grpSp>
        <p:nvGrpSpPr>
          <p:cNvPr id="4" name="Group 3"/>
          <p:cNvGrpSpPr/>
          <p:nvPr/>
        </p:nvGrpSpPr>
        <p:grpSpPr>
          <a:xfrm>
            <a:off x="6217767" y="250678"/>
            <a:ext cx="2926233" cy="422405"/>
            <a:chOff x="6217767" y="250678"/>
            <a:chExt cx="2926233" cy="422405"/>
          </a:xfrm>
        </p:grpSpPr>
        <p:sp>
          <p:nvSpPr>
            <p:cNvPr id="13" name="Flowchart: Delay 12"/>
            <p:cNvSpPr/>
            <p:nvPr/>
          </p:nvSpPr>
          <p:spPr>
            <a:xfrm flipH="1">
              <a:off x="6217767" y="250678"/>
              <a:ext cx="445680" cy="421568"/>
            </a:xfrm>
            <a:prstGeom prst="flowChartDelay">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4" name="Rectangle 13"/>
            <p:cNvSpPr/>
            <p:nvPr/>
          </p:nvSpPr>
          <p:spPr>
            <a:xfrm>
              <a:off x="6478621" y="250678"/>
              <a:ext cx="2665379" cy="4224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360000" anchor="ctr"/>
            <a:lstStyle/>
            <a:p>
              <a:pPr>
                <a:defRPr/>
              </a:pPr>
              <a:r>
                <a:rPr lang="en-GB" altLang="en-US" sz="1200" b="1" dirty="0">
                  <a:solidFill>
                    <a:schemeClr val="bg1"/>
                  </a:solidFill>
                </a:rPr>
                <a:t>Christmas Around the World</a:t>
              </a:r>
            </a:p>
          </p:txBody>
        </p:sp>
      </p:grpSp>
      <p:sp>
        <p:nvSpPr>
          <p:cNvPr id="16" name="TextBox 15"/>
          <p:cNvSpPr txBox="1"/>
          <p:nvPr/>
        </p:nvSpPr>
        <p:spPr>
          <a:xfrm>
            <a:off x="437745" y="429419"/>
            <a:ext cx="4562271" cy="707886"/>
          </a:xfrm>
          <a:prstGeom prst="rect">
            <a:avLst/>
          </a:prstGeom>
          <a:noFill/>
        </p:spPr>
        <p:txBody>
          <a:bodyPr wrap="square" rtlCol="0">
            <a:spAutoFit/>
          </a:bodyPr>
          <a:lstStyle/>
          <a:p>
            <a:pPr algn="ctr"/>
            <a:r>
              <a:rPr lang="en-GB" sz="4000" b="1" dirty="0"/>
              <a:t>Germany</a:t>
            </a:r>
          </a:p>
        </p:txBody>
      </p:sp>
      <p:sp>
        <p:nvSpPr>
          <p:cNvPr id="18" name="TextBox 17"/>
          <p:cNvSpPr txBox="1"/>
          <p:nvPr/>
        </p:nvSpPr>
        <p:spPr>
          <a:xfrm>
            <a:off x="483647" y="1148435"/>
            <a:ext cx="4707478" cy="2800767"/>
          </a:xfrm>
          <a:prstGeom prst="rect">
            <a:avLst/>
          </a:prstGeom>
          <a:noFill/>
        </p:spPr>
        <p:txBody>
          <a:bodyPr wrap="square" tIns="0" bIns="0" rtlCol="0">
            <a:spAutoFit/>
          </a:bodyPr>
          <a:lstStyle/>
          <a:p>
            <a:pPr marL="174625" indent="-174625" algn="just">
              <a:spcAft>
                <a:spcPts val="1200"/>
              </a:spcAft>
              <a:buFont typeface="Arial" panose="020B0604020202020204" pitchFamily="34" charset="0"/>
              <a:buChar char="•"/>
            </a:pPr>
            <a:r>
              <a:rPr lang="en-GB" dirty="0"/>
              <a:t>On Christmas Day, many families enjoy a banquet of roast goose, breads and marzipan.</a:t>
            </a:r>
          </a:p>
          <a:p>
            <a:pPr marL="174625" indent="-174625" algn="just">
              <a:spcAft>
                <a:spcPts val="1200"/>
              </a:spcAft>
              <a:buFont typeface="Arial" panose="020B0604020202020204" pitchFamily="34" charset="0"/>
              <a:buChar char="•"/>
            </a:pPr>
            <a:r>
              <a:rPr lang="en-GB" dirty="0"/>
              <a:t>There are lots of huge Christmas fairs in Germany which are very beautiful.</a:t>
            </a:r>
          </a:p>
          <a:p>
            <a:pPr marL="174625" indent="-174625" algn="just">
              <a:spcAft>
                <a:spcPts val="1200"/>
              </a:spcAft>
              <a:buFont typeface="Arial" panose="020B0604020202020204" pitchFamily="34" charset="0"/>
              <a:buChar char="•"/>
            </a:pPr>
            <a:r>
              <a:rPr lang="en-GB" dirty="0"/>
              <a:t>After the presentation of the tree, there is a huge feast of dishes like suckling pig, white sausage, macaroni salad and many more.</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41119" y="3960332"/>
            <a:ext cx="2529132" cy="1271451"/>
          </a:xfrm>
          <a:prstGeom prst="rect">
            <a:avLst/>
          </a:prstGeom>
        </p:spPr>
      </p:pic>
      <p:pic>
        <p:nvPicPr>
          <p:cNvPr id="10" name="Picture 25">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3548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Effect transition="in" filter="fade">
                                      <p:cBhvr>
                                        <p:cTn id="7" dur="500"/>
                                        <p:tgtEl>
                                          <p:spTgt spid="1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xEl>
                                              <p:pRg st="1" end="1"/>
                                            </p:txEl>
                                          </p:spTgt>
                                        </p:tgtEl>
                                        <p:attrNameLst>
                                          <p:attrName>style.visibility</p:attrName>
                                        </p:attrNameLst>
                                      </p:cBhvr>
                                      <p:to>
                                        <p:strVal val="visible"/>
                                      </p:to>
                                    </p:set>
                                    <p:animEffect transition="in" filter="fade">
                                      <p:cBhvr>
                                        <p:cTn id="12" dur="500"/>
                                        <p:tgtEl>
                                          <p:spTgt spid="1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xEl>
                                              <p:pRg st="2" end="2"/>
                                            </p:txEl>
                                          </p:spTgt>
                                        </p:tgtEl>
                                        <p:attrNameLst>
                                          <p:attrName>style.visibility</p:attrName>
                                        </p:attrNameLst>
                                      </p:cBhvr>
                                      <p:to>
                                        <p:strVal val="visible"/>
                                      </p:to>
                                    </p:set>
                                    <p:animEffect transition="in" filter="fade">
                                      <p:cBhvr>
                                        <p:cTn id="17" dur="500"/>
                                        <p:tgtEl>
                                          <p:spTgt spid="18">
                                            <p:txEl>
                                              <p:pRg st="2" end="2"/>
                                            </p:txEl>
                                          </p:spTgt>
                                        </p:tgtEl>
                                      </p:cBhvr>
                                    </p:animEffect>
                                  </p:childTnLst>
                                </p:cTn>
                              </p:par>
                              <p:par>
                                <p:cTn id="18" presetID="10" presetClass="entr" presetSubtype="0" fill="hold" nodeType="withEffect">
                                  <p:stCondLst>
                                    <p:cond delay="50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cstate="print">
            <a:extLst>
              <a:ext uri="{28A0092B-C50C-407E-A947-70E740481C1C}">
                <a14:useLocalDpi xmlns:a14="http://schemas.microsoft.com/office/drawing/2010/main" val="0"/>
              </a:ext>
            </a:extLst>
          </a:blip>
          <a:srcRect l="6928" t="11351" r="61055" b="1411"/>
          <a:stretch/>
        </p:blipFill>
        <p:spPr>
          <a:xfrm>
            <a:off x="5340485" y="0"/>
            <a:ext cx="3356043" cy="6858000"/>
          </a:xfrm>
          <a:prstGeom prst="roundRect">
            <a:avLst>
              <a:gd name="adj" fmla="val 0"/>
            </a:avLst>
          </a:prstGeom>
        </p:spPr>
      </p:pic>
      <p:grpSp>
        <p:nvGrpSpPr>
          <p:cNvPr id="4" name="Group 3"/>
          <p:cNvGrpSpPr/>
          <p:nvPr/>
        </p:nvGrpSpPr>
        <p:grpSpPr>
          <a:xfrm>
            <a:off x="6217767" y="250678"/>
            <a:ext cx="2926233" cy="422405"/>
            <a:chOff x="6217767" y="250678"/>
            <a:chExt cx="2926233" cy="422405"/>
          </a:xfrm>
        </p:grpSpPr>
        <p:sp>
          <p:nvSpPr>
            <p:cNvPr id="13" name="Flowchart: Delay 12"/>
            <p:cNvSpPr/>
            <p:nvPr/>
          </p:nvSpPr>
          <p:spPr>
            <a:xfrm flipH="1">
              <a:off x="6217767" y="250678"/>
              <a:ext cx="445680" cy="421568"/>
            </a:xfrm>
            <a:prstGeom prst="flowChartDelay">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4" name="Rectangle 13"/>
            <p:cNvSpPr/>
            <p:nvPr/>
          </p:nvSpPr>
          <p:spPr>
            <a:xfrm>
              <a:off x="6478621" y="250678"/>
              <a:ext cx="2665379" cy="4224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360000" anchor="ctr"/>
            <a:lstStyle/>
            <a:p>
              <a:pPr>
                <a:defRPr/>
              </a:pPr>
              <a:r>
                <a:rPr lang="en-GB" altLang="en-US" sz="1200" b="1" dirty="0">
                  <a:solidFill>
                    <a:schemeClr val="bg1"/>
                  </a:solidFill>
                </a:rPr>
                <a:t>Christmas Around the World</a:t>
              </a:r>
            </a:p>
          </p:txBody>
        </p:sp>
      </p:grpSp>
      <p:sp>
        <p:nvSpPr>
          <p:cNvPr id="16" name="TextBox 15"/>
          <p:cNvSpPr txBox="1"/>
          <p:nvPr/>
        </p:nvSpPr>
        <p:spPr>
          <a:xfrm>
            <a:off x="437745" y="429419"/>
            <a:ext cx="4562271" cy="707886"/>
          </a:xfrm>
          <a:prstGeom prst="rect">
            <a:avLst/>
          </a:prstGeom>
          <a:noFill/>
        </p:spPr>
        <p:txBody>
          <a:bodyPr wrap="square" rtlCol="0">
            <a:spAutoFit/>
          </a:bodyPr>
          <a:lstStyle/>
          <a:p>
            <a:pPr algn="ctr"/>
            <a:r>
              <a:rPr lang="en-GB" sz="4000" b="1" dirty="0"/>
              <a:t>India</a:t>
            </a:r>
          </a:p>
        </p:txBody>
      </p:sp>
      <p:sp>
        <p:nvSpPr>
          <p:cNvPr id="18" name="TextBox 17"/>
          <p:cNvSpPr txBox="1"/>
          <p:nvPr/>
        </p:nvSpPr>
        <p:spPr>
          <a:xfrm>
            <a:off x="483647" y="1148435"/>
            <a:ext cx="4707478" cy="3508653"/>
          </a:xfrm>
          <a:prstGeom prst="rect">
            <a:avLst/>
          </a:prstGeom>
          <a:noFill/>
        </p:spPr>
        <p:txBody>
          <a:bodyPr wrap="square" tIns="0" bIns="0" rtlCol="0">
            <a:spAutoFit/>
          </a:bodyPr>
          <a:lstStyle/>
          <a:p>
            <a:pPr marL="174625" indent="-174625" algn="just">
              <a:spcAft>
                <a:spcPts val="1200"/>
              </a:spcAft>
              <a:buFont typeface="Arial" panose="020B0604020202020204" pitchFamily="34" charset="0"/>
              <a:buChar char="•"/>
            </a:pPr>
            <a:r>
              <a:rPr lang="en-GB" dirty="0"/>
              <a:t>Many Christians in India choose to decorate mango and banana trees at Christmas time.</a:t>
            </a:r>
          </a:p>
          <a:p>
            <a:pPr marL="174625" indent="-174625" algn="just">
              <a:spcAft>
                <a:spcPts val="1200"/>
              </a:spcAft>
              <a:buFont typeface="Arial" panose="020B0604020202020204" pitchFamily="34" charset="0"/>
              <a:buChar char="•"/>
            </a:pPr>
            <a:r>
              <a:rPr lang="en-GB" dirty="0"/>
              <a:t>Decorations are colourful and bright.</a:t>
            </a:r>
          </a:p>
          <a:p>
            <a:pPr marL="174625" indent="-174625" algn="just">
              <a:spcAft>
                <a:spcPts val="1200"/>
              </a:spcAft>
              <a:buFont typeface="Arial" panose="020B0604020202020204" pitchFamily="34" charset="0"/>
              <a:buChar char="•"/>
            </a:pPr>
            <a:r>
              <a:rPr lang="en-GB" dirty="0"/>
              <a:t>In some parts of India, small clay oil-burning lamps are used as Christmas decorations. They are placed on the edges of roofs and on the tops of walls.</a:t>
            </a:r>
          </a:p>
          <a:p>
            <a:pPr marL="174625" indent="-174625" algn="just">
              <a:spcAft>
                <a:spcPts val="1200"/>
              </a:spcAft>
              <a:buFont typeface="Arial" panose="020B0604020202020204" pitchFamily="34" charset="0"/>
              <a:buChar char="•"/>
            </a:pPr>
            <a:r>
              <a:rPr lang="en-GB" dirty="0"/>
              <a:t>Churches are decorated with poinsettias (red Christmas flowers) and candles for the Christmas Evening service.</a:t>
            </a:r>
          </a:p>
        </p:txBody>
      </p:sp>
      <p:sp>
        <p:nvSpPr>
          <p:cNvPr id="9" name="TextBox 8"/>
          <p:cNvSpPr txBox="1">
            <a:spLocks noChangeArrowheads="1"/>
          </p:cNvSpPr>
          <p:nvPr/>
        </p:nvSpPr>
        <p:spPr bwMode="auto">
          <a:xfrm>
            <a:off x="5340484" y="6283066"/>
            <a:ext cx="3356043"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rPr>
              <a:t>“</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hlinkClick r:id="rId3"/>
              </a:rPr>
              <a:t>India – Kerala</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rPr>
              <a:t>” </a:t>
            </a: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by</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rPr>
              <a:t> McKay Savage </a:t>
            </a: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hlinkClick r:id="rId4"/>
              </a:rPr>
              <a:t>CC BY 2.0</a:t>
            </a:r>
            <a:endPar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37386" y="4369856"/>
            <a:ext cx="2235197" cy="1913210"/>
          </a:xfrm>
          <a:prstGeom prst="rect">
            <a:avLst/>
          </a:prstGeom>
        </p:spPr>
      </p:pic>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4674" y="4391219"/>
            <a:ext cx="1994170" cy="1390715"/>
          </a:xfrm>
          <a:prstGeom prst="rect">
            <a:avLst/>
          </a:prstGeom>
        </p:spPr>
      </p:pic>
      <p:pic>
        <p:nvPicPr>
          <p:cNvPr id="12" name="Picture 25">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5728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Effect transition="in" filter="fade">
                                      <p:cBhvr>
                                        <p:cTn id="7" dur="500"/>
                                        <p:tgtEl>
                                          <p:spTgt spid="1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xEl>
                                              <p:pRg st="1" end="1"/>
                                            </p:txEl>
                                          </p:spTgt>
                                        </p:tgtEl>
                                        <p:attrNameLst>
                                          <p:attrName>style.visibility</p:attrName>
                                        </p:attrNameLst>
                                      </p:cBhvr>
                                      <p:to>
                                        <p:strVal val="visible"/>
                                      </p:to>
                                    </p:set>
                                    <p:animEffect transition="in" filter="fade">
                                      <p:cBhvr>
                                        <p:cTn id="12" dur="500"/>
                                        <p:tgtEl>
                                          <p:spTgt spid="1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xEl>
                                              <p:pRg st="2" end="2"/>
                                            </p:txEl>
                                          </p:spTgt>
                                        </p:tgtEl>
                                        <p:attrNameLst>
                                          <p:attrName>style.visibility</p:attrName>
                                        </p:attrNameLst>
                                      </p:cBhvr>
                                      <p:to>
                                        <p:strVal val="visible"/>
                                      </p:to>
                                    </p:set>
                                    <p:animEffect transition="in" filter="fade">
                                      <p:cBhvr>
                                        <p:cTn id="17" dur="500"/>
                                        <p:tgtEl>
                                          <p:spTgt spid="1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8">
                                            <p:txEl>
                                              <p:pRg st="3" end="3"/>
                                            </p:txEl>
                                          </p:spTgt>
                                        </p:tgtEl>
                                        <p:attrNameLst>
                                          <p:attrName>style.visibility</p:attrName>
                                        </p:attrNameLst>
                                      </p:cBhvr>
                                      <p:to>
                                        <p:strVal val="visible"/>
                                      </p:to>
                                    </p:set>
                                    <p:animEffect transition="in" filter="fade">
                                      <p:cBhvr>
                                        <p:cTn id="22" dur="500"/>
                                        <p:tgtEl>
                                          <p:spTgt spid="18">
                                            <p:txEl>
                                              <p:pRg st="3" end="3"/>
                                            </p:txEl>
                                          </p:spTgt>
                                        </p:tgtEl>
                                      </p:cBhvr>
                                    </p:animEffect>
                                  </p:childTnLst>
                                </p:cTn>
                              </p:par>
                              <p:par>
                                <p:cTn id="23" presetID="10" presetClass="entr" presetSubtype="0" fill="hold" nodeType="withEffect">
                                  <p:stCondLst>
                                    <p:cond delay="50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par>
                                <p:cTn id="26" presetID="10" presetClass="entr" presetSubtype="0" fill="hold" nodeType="withEffect">
                                  <p:stCondLst>
                                    <p:cond delay="100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39179" r="33438"/>
          <a:stretch/>
        </p:blipFill>
        <p:spPr>
          <a:xfrm>
            <a:off x="5340485" y="1"/>
            <a:ext cx="3347672" cy="6857999"/>
          </a:xfrm>
          <a:prstGeom prst="rect">
            <a:avLst/>
          </a:prstGeom>
        </p:spPr>
      </p:pic>
      <p:grpSp>
        <p:nvGrpSpPr>
          <p:cNvPr id="4" name="Group 3"/>
          <p:cNvGrpSpPr/>
          <p:nvPr/>
        </p:nvGrpSpPr>
        <p:grpSpPr>
          <a:xfrm>
            <a:off x="6217767" y="250678"/>
            <a:ext cx="2926233" cy="422405"/>
            <a:chOff x="6217767" y="250678"/>
            <a:chExt cx="2926233" cy="422405"/>
          </a:xfrm>
        </p:grpSpPr>
        <p:sp>
          <p:nvSpPr>
            <p:cNvPr id="13" name="Flowchart: Delay 12"/>
            <p:cNvSpPr/>
            <p:nvPr/>
          </p:nvSpPr>
          <p:spPr>
            <a:xfrm flipH="1">
              <a:off x="6217767" y="250678"/>
              <a:ext cx="445680" cy="421568"/>
            </a:xfrm>
            <a:prstGeom prst="flowChartDelay">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4" name="Rectangle 13"/>
            <p:cNvSpPr/>
            <p:nvPr/>
          </p:nvSpPr>
          <p:spPr>
            <a:xfrm>
              <a:off x="6478621" y="250678"/>
              <a:ext cx="2665379" cy="4224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360000" anchor="ctr"/>
            <a:lstStyle/>
            <a:p>
              <a:pPr>
                <a:defRPr/>
              </a:pPr>
              <a:r>
                <a:rPr lang="en-GB" altLang="en-US" sz="1200" b="1" dirty="0">
                  <a:solidFill>
                    <a:schemeClr val="bg1"/>
                  </a:solidFill>
                </a:rPr>
                <a:t>Christmas Around the World</a:t>
              </a:r>
            </a:p>
          </p:txBody>
        </p:sp>
      </p:grpSp>
      <p:sp>
        <p:nvSpPr>
          <p:cNvPr id="16" name="TextBox 15"/>
          <p:cNvSpPr txBox="1"/>
          <p:nvPr/>
        </p:nvSpPr>
        <p:spPr>
          <a:xfrm>
            <a:off x="437745" y="429419"/>
            <a:ext cx="4562271" cy="707886"/>
          </a:xfrm>
          <a:prstGeom prst="rect">
            <a:avLst/>
          </a:prstGeom>
          <a:noFill/>
        </p:spPr>
        <p:txBody>
          <a:bodyPr wrap="square" rtlCol="0">
            <a:spAutoFit/>
          </a:bodyPr>
          <a:lstStyle/>
          <a:p>
            <a:pPr algn="ctr"/>
            <a:r>
              <a:rPr lang="en-GB" sz="4000" b="1" dirty="0"/>
              <a:t>Japan</a:t>
            </a:r>
          </a:p>
        </p:txBody>
      </p:sp>
      <p:sp>
        <p:nvSpPr>
          <p:cNvPr id="18" name="TextBox 17"/>
          <p:cNvSpPr txBox="1"/>
          <p:nvPr/>
        </p:nvSpPr>
        <p:spPr>
          <a:xfrm>
            <a:off x="483647" y="1386096"/>
            <a:ext cx="4707478" cy="2246769"/>
          </a:xfrm>
          <a:prstGeom prst="rect">
            <a:avLst/>
          </a:prstGeom>
          <a:noFill/>
        </p:spPr>
        <p:txBody>
          <a:bodyPr wrap="square" tIns="0" bIns="0" rtlCol="0">
            <a:spAutoFit/>
          </a:bodyPr>
          <a:lstStyle/>
          <a:p>
            <a:pPr marL="174625" indent="-174625" algn="just">
              <a:spcAft>
                <a:spcPts val="1200"/>
              </a:spcAft>
              <a:buFont typeface="Arial" panose="020B0604020202020204" pitchFamily="34" charset="0"/>
              <a:buChar char="•"/>
            </a:pPr>
            <a:r>
              <a:rPr lang="en-GB" dirty="0"/>
              <a:t>Lots of people in Japan celebrate Christmas, although only 1% of the population is Christian.</a:t>
            </a:r>
          </a:p>
          <a:p>
            <a:pPr marL="174625" indent="-174625" algn="just">
              <a:spcAft>
                <a:spcPts val="1200"/>
              </a:spcAft>
              <a:buFont typeface="Arial" panose="020B0604020202020204" pitchFamily="34" charset="0"/>
              <a:buChar char="•"/>
            </a:pPr>
            <a:r>
              <a:rPr lang="en-GB" dirty="0"/>
              <a:t>Lots of homes are decorated with Christmas trees and mistletoe. </a:t>
            </a:r>
          </a:p>
          <a:p>
            <a:pPr marL="174625" indent="-174625" algn="just">
              <a:spcAft>
                <a:spcPts val="1200"/>
              </a:spcAft>
              <a:buFont typeface="Arial" panose="020B0604020202020204" pitchFamily="34" charset="0"/>
              <a:buChar char="•"/>
            </a:pPr>
            <a:r>
              <a:rPr lang="en-GB" dirty="0"/>
              <a:t>Lots of people in Japan enjoy exchanging gifts at Christmas.</a:t>
            </a:r>
          </a:p>
        </p:txBody>
      </p:sp>
      <p:sp>
        <p:nvSpPr>
          <p:cNvPr id="9" name="TextBox 8"/>
          <p:cNvSpPr txBox="1">
            <a:spLocks noChangeArrowheads="1"/>
          </p:cNvSpPr>
          <p:nvPr/>
        </p:nvSpPr>
        <p:spPr bwMode="auto">
          <a:xfrm>
            <a:off x="5340484" y="6283066"/>
            <a:ext cx="3356043"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b="1"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hlinkClick r:id="rId3"/>
              </a:rPr>
              <a:t>Tokyo Tower and Roppongi Christmas illumination</a:t>
            </a:r>
            <a:r>
              <a:rPr lang="en-GB" altLang="en-US" sz="500" b="1" dirty="0">
                <a:latin typeface="Tuffy-TTF" panose="020B0603060100000000" pitchFamily="34" charset="0"/>
                <a:ea typeface="Tuffy" panose="020B0603060100000000" pitchFamily="34" charset="0"/>
                <a:cs typeface="Arial" panose="020B0604020202020204" pitchFamily="34" charset="0"/>
              </a:rPr>
              <a:t>” </a:t>
            </a:r>
            <a:r>
              <a:rPr lang="en-GB" altLang="en-US" sz="500" dirty="0">
                <a:latin typeface="Tuffy-TTF" panose="020B0603060100000000" pitchFamily="34" charset="0"/>
                <a:ea typeface="Tuffy" panose="020B0603060100000000" pitchFamily="34" charset="0"/>
                <a:cs typeface="Arial" panose="020B0604020202020204" pitchFamily="34" charset="0"/>
              </a:rPr>
              <a:t>by</a:t>
            </a:r>
            <a:r>
              <a:rPr lang="en-GB" altLang="en-US" sz="500" b="1" dirty="0">
                <a:latin typeface="Tuffy-TTF" panose="020B0603060100000000" pitchFamily="34" charset="0"/>
                <a:ea typeface="Tuffy" panose="020B0603060100000000" pitchFamily="34" charset="0"/>
                <a:cs typeface="Arial" panose="020B0604020202020204" pitchFamily="34" charset="0"/>
              </a:rPr>
              <a:t> Manish Prabhune </a:t>
            </a:r>
            <a:r>
              <a:rPr lang="en-GB" altLang="en-US" sz="500" dirty="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4"/>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48535" y="5038835"/>
            <a:ext cx="1777702" cy="1244231"/>
          </a:xfrm>
          <a:prstGeom prst="rect">
            <a:avLst/>
          </a:prstGeom>
        </p:spPr>
      </p:pic>
      <p:pic>
        <p:nvPicPr>
          <p:cNvPr id="12" name="Picture 25">
            <a:hlinkClick r:id="rId6" action="ppaction://hlinksldjump"/>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6594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Effect transition="in" filter="fade">
                                      <p:cBhvr>
                                        <p:cTn id="7" dur="500"/>
                                        <p:tgtEl>
                                          <p:spTgt spid="1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xEl>
                                              <p:pRg st="1" end="1"/>
                                            </p:txEl>
                                          </p:spTgt>
                                        </p:tgtEl>
                                        <p:attrNameLst>
                                          <p:attrName>style.visibility</p:attrName>
                                        </p:attrNameLst>
                                      </p:cBhvr>
                                      <p:to>
                                        <p:strVal val="visible"/>
                                      </p:to>
                                    </p:set>
                                    <p:animEffect transition="in" filter="fade">
                                      <p:cBhvr>
                                        <p:cTn id="12" dur="500"/>
                                        <p:tgtEl>
                                          <p:spTgt spid="1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xEl>
                                              <p:pRg st="2" end="2"/>
                                            </p:txEl>
                                          </p:spTgt>
                                        </p:tgtEl>
                                        <p:attrNameLst>
                                          <p:attrName>style.visibility</p:attrName>
                                        </p:attrNameLst>
                                      </p:cBhvr>
                                      <p:to>
                                        <p:strVal val="visible"/>
                                      </p:to>
                                    </p:set>
                                    <p:animEffect transition="in" filter="fade">
                                      <p:cBhvr>
                                        <p:cTn id="17" dur="500"/>
                                        <p:tgtEl>
                                          <p:spTgt spid="18">
                                            <p:txEl>
                                              <p:pRg st="2" end="2"/>
                                            </p:txEl>
                                          </p:spTgt>
                                        </p:tgtEl>
                                      </p:cBhvr>
                                    </p:animEffect>
                                  </p:childTnLst>
                                </p:cTn>
                              </p:par>
                              <p:par>
                                <p:cTn id="18" presetID="10" presetClass="entr" presetSubtype="0" fill="hold" nodeType="withEffect">
                                  <p:stCondLst>
                                    <p:cond delay="50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0730" y="2053502"/>
            <a:ext cx="1509520" cy="1375497"/>
          </a:xfrm>
          <a:prstGeom prst="rect">
            <a:avLst/>
          </a:prstGeom>
        </p:spPr>
      </p:pic>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17397" r="17397"/>
          <a:stretch/>
        </p:blipFill>
        <p:spPr>
          <a:xfrm>
            <a:off x="5340485" y="0"/>
            <a:ext cx="3347672" cy="6857999"/>
          </a:xfrm>
          <a:prstGeom prst="rect">
            <a:avLst/>
          </a:prstGeom>
        </p:spPr>
      </p:pic>
      <p:grpSp>
        <p:nvGrpSpPr>
          <p:cNvPr id="4" name="Group 3"/>
          <p:cNvGrpSpPr/>
          <p:nvPr/>
        </p:nvGrpSpPr>
        <p:grpSpPr>
          <a:xfrm>
            <a:off x="6217767" y="250678"/>
            <a:ext cx="2926233" cy="422405"/>
            <a:chOff x="6217767" y="250678"/>
            <a:chExt cx="2926233" cy="422405"/>
          </a:xfrm>
        </p:grpSpPr>
        <p:sp>
          <p:nvSpPr>
            <p:cNvPr id="13" name="Flowchart: Delay 12"/>
            <p:cNvSpPr/>
            <p:nvPr/>
          </p:nvSpPr>
          <p:spPr>
            <a:xfrm flipH="1">
              <a:off x="6217767" y="250678"/>
              <a:ext cx="445680" cy="421568"/>
            </a:xfrm>
            <a:prstGeom prst="flowChartDelay">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4" name="Rectangle 13"/>
            <p:cNvSpPr/>
            <p:nvPr/>
          </p:nvSpPr>
          <p:spPr>
            <a:xfrm>
              <a:off x="6478621" y="250678"/>
              <a:ext cx="2665379" cy="4224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360000" anchor="ctr"/>
            <a:lstStyle/>
            <a:p>
              <a:pPr>
                <a:defRPr/>
              </a:pPr>
              <a:r>
                <a:rPr lang="en-GB" altLang="en-US" sz="1200" b="1" dirty="0">
                  <a:solidFill>
                    <a:schemeClr val="bg1"/>
                  </a:solidFill>
                </a:rPr>
                <a:t>Christmas Around the World</a:t>
              </a:r>
            </a:p>
          </p:txBody>
        </p:sp>
      </p:grpSp>
      <p:sp>
        <p:nvSpPr>
          <p:cNvPr id="16" name="TextBox 15"/>
          <p:cNvSpPr txBox="1"/>
          <p:nvPr/>
        </p:nvSpPr>
        <p:spPr>
          <a:xfrm>
            <a:off x="437745" y="429419"/>
            <a:ext cx="4562271" cy="707886"/>
          </a:xfrm>
          <a:prstGeom prst="rect">
            <a:avLst/>
          </a:prstGeom>
          <a:noFill/>
        </p:spPr>
        <p:txBody>
          <a:bodyPr wrap="square" rtlCol="0">
            <a:spAutoFit/>
          </a:bodyPr>
          <a:lstStyle/>
          <a:p>
            <a:pPr algn="ctr"/>
            <a:r>
              <a:rPr lang="en-GB" sz="4000" b="1" dirty="0"/>
              <a:t>Japan</a:t>
            </a:r>
          </a:p>
        </p:txBody>
      </p:sp>
      <p:sp>
        <p:nvSpPr>
          <p:cNvPr id="18" name="TextBox 17"/>
          <p:cNvSpPr txBox="1"/>
          <p:nvPr/>
        </p:nvSpPr>
        <p:spPr>
          <a:xfrm>
            <a:off x="483647" y="1148435"/>
            <a:ext cx="4707478" cy="1107996"/>
          </a:xfrm>
          <a:prstGeom prst="rect">
            <a:avLst/>
          </a:prstGeom>
          <a:noFill/>
        </p:spPr>
        <p:txBody>
          <a:bodyPr wrap="square" tIns="0" bIns="0" rtlCol="0">
            <a:spAutoFit/>
          </a:bodyPr>
          <a:lstStyle/>
          <a:p>
            <a:pPr marL="174625" indent="-174625" algn="just">
              <a:spcAft>
                <a:spcPts val="1200"/>
              </a:spcAft>
              <a:buFont typeface="Arial" panose="020B0604020202020204" pitchFamily="34" charset="0"/>
              <a:buChar char="•"/>
            </a:pPr>
            <a:r>
              <a:rPr lang="en-GB" dirty="0"/>
              <a:t>On Christmas Day, many people in Japan eat fried chicken for dinner! Local fast food restaurants can be fully booked months in advance.</a:t>
            </a:r>
          </a:p>
        </p:txBody>
      </p:sp>
      <p:sp>
        <p:nvSpPr>
          <p:cNvPr id="9" name="TextBox 8"/>
          <p:cNvSpPr txBox="1">
            <a:spLocks noChangeArrowheads="1"/>
          </p:cNvSpPr>
          <p:nvPr/>
        </p:nvSpPr>
        <p:spPr bwMode="auto">
          <a:xfrm>
            <a:off x="5340484" y="6283066"/>
            <a:ext cx="3356043"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b="1"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hlinkClick r:id="rId4"/>
              </a:rPr>
              <a:t>Colonel Sanders Santa</a:t>
            </a:r>
            <a:r>
              <a:rPr lang="en-GB" altLang="en-US" sz="500" b="1" dirty="0">
                <a:latin typeface="Tuffy-TTF" panose="020B0603060100000000" pitchFamily="34" charset="0"/>
                <a:ea typeface="Tuffy" panose="020B0603060100000000" pitchFamily="34" charset="0"/>
                <a:cs typeface="Arial" panose="020B0604020202020204" pitchFamily="34" charset="0"/>
              </a:rPr>
              <a:t>” </a:t>
            </a:r>
            <a:r>
              <a:rPr lang="en-GB" altLang="en-US" sz="500" dirty="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5"/>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
        <p:nvSpPr>
          <p:cNvPr id="15" name="TextBox 14"/>
          <p:cNvSpPr txBox="1"/>
          <p:nvPr/>
        </p:nvSpPr>
        <p:spPr>
          <a:xfrm>
            <a:off x="2291976" y="3538496"/>
            <a:ext cx="2872112" cy="2492990"/>
          </a:xfrm>
          <a:prstGeom prst="rect">
            <a:avLst/>
          </a:prstGeom>
          <a:noFill/>
        </p:spPr>
        <p:txBody>
          <a:bodyPr wrap="square" tIns="0" bIns="0" rtlCol="0">
            <a:spAutoFit/>
          </a:bodyPr>
          <a:lstStyle/>
          <a:p>
            <a:pPr marL="174625" indent="-174625">
              <a:spcAft>
                <a:spcPts val="1200"/>
              </a:spcAft>
              <a:buFont typeface="Arial" panose="020B0604020202020204" pitchFamily="34" charset="0"/>
              <a:buChar char="•"/>
            </a:pPr>
            <a:r>
              <a:rPr lang="en-GB" dirty="0"/>
              <a:t>A Buddhist monk named Hotei-osho acts like Santa Claus. He brings presents to each house for children. Some think he has eyes in the back of his head so that children behave when he is nearby. </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8311" y="3301998"/>
            <a:ext cx="2274790" cy="3208867"/>
          </a:xfrm>
          <a:prstGeom prst="rect">
            <a:avLst/>
          </a:prstGeom>
        </p:spPr>
      </p:pic>
      <p:pic>
        <p:nvPicPr>
          <p:cNvPr id="17" name="Picture 25">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849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Effect transition="in" filter="fade">
                                      <p:cBhvr>
                                        <p:cTn id="7" dur="500"/>
                                        <p:tgtEl>
                                          <p:spTgt spid="18">
                                            <p:txEl>
                                              <p:pRg st="0" end="0"/>
                                            </p:txEl>
                                          </p:spTgt>
                                        </p:tgtEl>
                                      </p:cBhvr>
                                    </p:animEffect>
                                  </p:childTnLst>
                                </p:cTn>
                              </p:par>
                              <p:par>
                                <p:cTn id="8" presetID="10" presetClass="entr" presetSubtype="0"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5">
                                            <p:txEl>
                                              <p:pRg st="0" end="0"/>
                                            </p:txEl>
                                          </p:spTgt>
                                        </p:tgtEl>
                                        <p:attrNameLst>
                                          <p:attrName>style.visibility</p:attrName>
                                        </p:attrNameLst>
                                      </p:cBhvr>
                                      <p:to>
                                        <p:strVal val="visible"/>
                                      </p:to>
                                    </p:set>
                                    <p:animEffect transition="in" filter="fade">
                                      <p:cBhvr>
                                        <p:cTn id="15" dur="500"/>
                                        <p:tgtEl>
                                          <p:spTgt spid="15">
                                            <p:txEl>
                                              <p:pRg st="0" end="0"/>
                                            </p:txEl>
                                          </p:spTgt>
                                        </p:tgtEl>
                                      </p:cBhvr>
                                    </p:animEffect>
                                  </p:childTnLst>
                                </p:cTn>
                              </p:par>
                              <p:par>
                                <p:cTn id="16" presetID="10" presetClass="entr" presetSubtype="0" fill="hold" nodeType="withEffect">
                                  <p:stCondLst>
                                    <p:cond delay="5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5">
            <a:hlinkClick r:id="rId2" action="ppaction://hlinksldjump"/>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3"/>
          <p:cNvGrpSpPr/>
          <p:nvPr/>
        </p:nvGrpSpPr>
        <p:grpSpPr>
          <a:xfrm>
            <a:off x="6217767" y="250678"/>
            <a:ext cx="2926233" cy="422405"/>
            <a:chOff x="6217767" y="250678"/>
            <a:chExt cx="2926233" cy="422405"/>
          </a:xfrm>
        </p:grpSpPr>
        <p:sp>
          <p:nvSpPr>
            <p:cNvPr id="5" name="Flowchart: Delay 4"/>
            <p:cNvSpPr/>
            <p:nvPr/>
          </p:nvSpPr>
          <p:spPr>
            <a:xfrm flipH="1">
              <a:off x="6217767" y="250678"/>
              <a:ext cx="445680" cy="421568"/>
            </a:xfrm>
            <a:prstGeom prst="flowChartDelay">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6" name="Rectangle 5"/>
            <p:cNvSpPr/>
            <p:nvPr/>
          </p:nvSpPr>
          <p:spPr>
            <a:xfrm>
              <a:off x="6478621" y="250678"/>
              <a:ext cx="2665379" cy="4224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360000" anchor="ctr"/>
            <a:lstStyle/>
            <a:p>
              <a:pPr>
                <a:defRPr/>
              </a:pPr>
              <a:r>
                <a:rPr lang="en-GB" altLang="en-US" sz="1200" b="1" dirty="0">
                  <a:solidFill>
                    <a:schemeClr val="bg1"/>
                  </a:solidFill>
                </a:rPr>
                <a:t>Christmas Around the World</a:t>
              </a:r>
            </a:p>
          </p:txBody>
        </p:sp>
      </p:grpSp>
      <p:sp>
        <p:nvSpPr>
          <p:cNvPr id="9" name="Rectangle: Rounded Corners 4"/>
          <p:cNvSpPr/>
          <p:nvPr/>
        </p:nvSpPr>
        <p:spPr>
          <a:xfrm>
            <a:off x="6388913" y="1400050"/>
            <a:ext cx="2192660" cy="778566"/>
          </a:xfrm>
          <a:prstGeom prst="roundRect">
            <a:avLst>
              <a:gd name="adj" fmla="val 7771"/>
            </a:avLst>
          </a:prstGeom>
          <a:noFill/>
          <a:ln w="28575">
            <a:solidFill>
              <a:srgbClr val="653B90"/>
            </a:solidFill>
          </a:ln>
        </p:spPr>
        <p:style>
          <a:lnRef idx="2">
            <a:schemeClr val="accent1">
              <a:shade val="50000"/>
            </a:schemeClr>
          </a:lnRef>
          <a:fillRef idx="1">
            <a:schemeClr val="accent1"/>
          </a:fillRef>
          <a:effectRef idx="0">
            <a:schemeClr val="accent1"/>
          </a:effectRef>
          <a:fontRef idx="minor">
            <a:schemeClr val="lt1"/>
          </a:fontRef>
        </p:style>
        <p:txBody>
          <a:bodyPr wrap="square" tIns="360000" bIns="108000" anchor="t" anchorCtr="0">
            <a:spAutoFit/>
          </a:bodyPr>
          <a:lstStyle/>
          <a:p>
            <a:pPr algn="ctr">
              <a:defRPr/>
            </a:pPr>
            <a:r>
              <a:rPr lang="en-GB" dirty="0">
                <a:solidFill>
                  <a:schemeClr val="tx1"/>
                </a:solidFill>
                <a:latin typeface="Twinkl SemiBold" pitchFamily="2" charset="0"/>
              </a:rPr>
              <a:t>Shèng dàn kuài lè</a:t>
            </a:r>
          </a:p>
        </p:txBody>
      </p:sp>
      <p:sp>
        <p:nvSpPr>
          <p:cNvPr id="10" name="Rectangle: Rounded Corners 5"/>
          <p:cNvSpPr/>
          <p:nvPr/>
        </p:nvSpPr>
        <p:spPr>
          <a:xfrm>
            <a:off x="6388912" y="1161925"/>
            <a:ext cx="2192661" cy="476250"/>
          </a:xfrm>
          <a:prstGeom prst="roundRect">
            <a:avLst>
              <a:gd name="adj" fmla="val 32134"/>
            </a:avLst>
          </a:prstGeom>
          <a:solidFill>
            <a:srgbClr val="7768AD"/>
          </a:solidFill>
          <a:ln w="28575">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b="1" dirty="0">
                <a:solidFill>
                  <a:schemeClr val="bg1"/>
                </a:solidFill>
              </a:rPr>
              <a:t>     </a:t>
            </a:r>
            <a:r>
              <a:rPr lang="en-GB" b="1" dirty="0">
                <a:solidFill>
                  <a:schemeClr val="bg1"/>
                </a:solidFill>
              </a:rPr>
              <a:t>Mandarin</a:t>
            </a:r>
            <a:endParaRPr lang="en-GB" sz="1600" b="1" dirty="0">
              <a:solidFill>
                <a:schemeClr val="bg1"/>
              </a:solidFill>
            </a:endParaRPr>
          </a:p>
        </p:txBody>
      </p:sp>
      <p:pic>
        <p:nvPicPr>
          <p:cNvPr id="15" name="China Flag"/>
          <p:cNvPicPr>
            <a:picLocks noChangeAspect="1"/>
          </p:cNvPicPr>
          <p:nvPr/>
        </p:nvPicPr>
        <p:blipFill rotWithShape="1">
          <a:blip r:embed="rId4" cstate="print">
            <a:extLst>
              <a:ext uri="{28A0092B-C50C-407E-A947-70E740481C1C}">
                <a14:useLocalDpi xmlns:a14="http://schemas.microsoft.com/office/drawing/2010/main" val="0"/>
              </a:ext>
            </a:extLst>
          </a:blip>
          <a:srcRect l="2736" t="2672" r="33569" b="2520"/>
          <a:stretch/>
        </p:blipFill>
        <p:spPr>
          <a:xfrm>
            <a:off x="6217767" y="1034131"/>
            <a:ext cx="731837" cy="731838"/>
          </a:xfrm>
          <a:prstGeom prst="ellipse">
            <a:avLst/>
          </a:prstGeom>
          <a:ln w="38100">
            <a:solidFill>
              <a:srgbClr val="7D1709"/>
            </a:solidFill>
          </a:ln>
        </p:spPr>
      </p:pic>
      <p:sp>
        <p:nvSpPr>
          <p:cNvPr id="22" name="Rectangle: Rounded Corners 4"/>
          <p:cNvSpPr/>
          <p:nvPr/>
        </p:nvSpPr>
        <p:spPr>
          <a:xfrm>
            <a:off x="3529180" y="1368249"/>
            <a:ext cx="2192660" cy="778566"/>
          </a:xfrm>
          <a:prstGeom prst="roundRect">
            <a:avLst>
              <a:gd name="adj" fmla="val 7771"/>
            </a:avLst>
          </a:prstGeom>
          <a:noFill/>
          <a:ln w="28575">
            <a:solidFill>
              <a:srgbClr val="653B90"/>
            </a:solidFill>
          </a:ln>
        </p:spPr>
        <p:style>
          <a:lnRef idx="2">
            <a:schemeClr val="accent1">
              <a:shade val="50000"/>
            </a:schemeClr>
          </a:lnRef>
          <a:fillRef idx="1">
            <a:schemeClr val="accent1"/>
          </a:fillRef>
          <a:effectRef idx="0">
            <a:schemeClr val="accent1"/>
          </a:effectRef>
          <a:fontRef idx="minor">
            <a:schemeClr val="lt1"/>
          </a:fontRef>
        </p:style>
        <p:txBody>
          <a:bodyPr wrap="square" tIns="360000" bIns="108000" anchor="t" anchorCtr="0">
            <a:spAutoFit/>
          </a:bodyPr>
          <a:lstStyle/>
          <a:p>
            <a:pPr algn="ctr">
              <a:defRPr/>
            </a:pPr>
            <a:r>
              <a:rPr lang="en-GB" dirty="0">
                <a:solidFill>
                  <a:schemeClr val="tx1"/>
                </a:solidFill>
                <a:latin typeface="Twinkl SemiBold" pitchFamily="2" charset="0"/>
              </a:rPr>
              <a:t>Feliz Navidad</a:t>
            </a:r>
          </a:p>
        </p:txBody>
      </p:sp>
      <p:sp>
        <p:nvSpPr>
          <p:cNvPr id="23" name="Rectangle: Rounded Corners 5"/>
          <p:cNvSpPr/>
          <p:nvPr/>
        </p:nvSpPr>
        <p:spPr>
          <a:xfrm>
            <a:off x="3529179" y="1130124"/>
            <a:ext cx="2192661" cy="476250"/>
          </a:xfrm>
          <a:prstGeom prst="roundRect">
            <a:avLst>
              <a:gd name="adj" fmla="val 32134"/>
            </a:avLst>
          </a:prstGeom>
          <a:solidFill>
            <a:srgbClr val="7768AD"/>
          </a:solidFill>
          <a:ln w="28575">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b="1" dirty="0">
                <a:solidFill>
                  <a:schemeClr val="bg1"/>
                </a:solidFill>
              </a:rPr>
              <a:t>     </a:t>
            </a:r>
            <a:r>
              <a:rPr lang="en-GB" b="1" dirty="0">
                <a:solidFill>
                  <a:schemeClr val="bg1"/>
                </a:solidFill>
              </a:rPr>
              <a:t>Spanish</a:t>
            </a:r>
            <a:endParaRPr lang="en-GB" sz="1600" b="1" dirty="0">
              <a:solidFill>
                <a:schemeClr val="bg1"/>
              </a:solidFill>
            </a:endParaRPr>
          </a:p>
        </p:txBody>
      </p:sp>
      <p:sp>
        <p:nvSpPr>
          <p:cNvPr id="25" name="Rectangle: Rounded Corners 4"/>
          <p:cNvSpPr/>
          <p:nvPr/>
        </p:nvSpPr>
        <p:spPr>
          <a:xfrm>
            <a:off x="6388911" y="4110981"/>
            <a:ext cx="2192660" cy="1066281"/>
          </a:xfrm>
          <a:prstGeom prst="roundRect">
            <a:avLst>
              <a:gd name="adj" fmla="val 7771"/>
            </a:avLst>
          </a:prstGeom>
          <a:noFill/>
          <a:ln w="28575">
            <a:solidFill>
              <a:srgbClr val="653B90"/>
            </a:solid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0" rIns="36000" bIns="108000" anchor="t" anchorCtr="0">
            <a:spAutoFit/>
          </a:bodyPr>
          <a:lstStyle/>
          <a:p>
            <a:pPr algn="ctr">
              <a:defRPr/>
            </a:pPr>
            <a:r>
              <a:rPr lang="en-GB" dirty="0">
                <a:solidFill>
                  <a:schemeClr val="tx1"/>
                </a:solidFill>
                <a:latin typeface="Twinkl SemiBold" pitchFamily="2" charset="0"/>
              </a:rPr>
              <a:t>Fröhliche Weihnachten</a:t>
            </a:r>
          </a:p>
        </p:txBody>
      </p:sp>
      <p:sp>
        <p:nvSpPr>
          <p:cNvPr id="26" name="Rectangle: Rounded Corners 5"/>
          <p:cNvSpPr/>
          <p:nvPr/>
        </p:nvSpPr>
        <p:spPr>
          <a:xfrm>
            <a:off x="6388910" y="3872856"/>
            <a:ext cx="2192661" cy="476250"/>
          </a:xfrm>
          <a:prstGeom prst="roundRect">
            <a:avLst>
              <a:gd name="adj" fmla="val 32134"/>
            </a:avLst>
          </a:prstGeom>
          <a:solidFill>
            <a:srgbClr val="7768AD"/>
          </a:solidFill>
          <a:ln w="28575">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b="1" dirty="0">
                <a:solidFill>
                  <a:schemeClr val="bg1"/>
                </a:solidFill>
              </a:rPr>
              <a:t>     </a:t>
            </a:r>
            <a:r>
              <a:rPr lang="en-GB" b="1" dirty="0">
                <a:solidFill>
                  <a:schemeClr val="bg1"/>
                </a:solidFill>
              </a:rPr>
              <a:t>German</a:t>
            </a:r>
            <a:endParaRPr lang="en-GB" sz="1600" b="1" dirty="0">
              <a:solidFill>
                <a:schemeClr val="bg1"/>
              </a:solidFill>
            </a:endParaRPr>
          </a:p>
        </p:txBody>
      </p:sp>
      <p:sp>
        <p:nvSpPr>
          <p:cNvPr id="32" name="Rectangle: Rounded Corners 4"/>
          <p:cNvSpPr/>
          <p:nvPr/>
        </p:nvSpPr>
        <p:spPr>
          <a:xfrm>
            <a:off x="3529179" y="2728371"/>
            <a:ext cx="2192660" cy="778566"/>
          </a:xfrm>
          <a:prstGeom prst="roundRect">
            <a:avLst>
              <a:gd name="adj" fmla="val 7771"/>
            </a:avLst>
          </a:prstGeom>
          <a:noFill/>
          <a:ln w="28575">
            <a:solidFill>
              <a:srgbClr val="653B90"/>
            </a:solidFill>
          </a:ln>
        </p:spPr>
        <p:style>
          <a:lnRef idx="2">
            <a:schemeClr val="accent1">
              <a:shade val="50000"/>
            </a:schemeClr>
          </a:lnRef>
          <a:fillRef idx="1">
            <a:schemeClr val="accent1"/>
          </a:fillRef>
          <a:effectRef idx="0">
            <a:schemeClr val="accent1"/>
          </a:effectRef>
          <a:fontRef idx="minor">
            <a:schemeClr val="lt1"/>
          </a:fontRef>
        </p:style>
        <p:txBody>
          <a:bodyPr wrap="square" tIns="360000" bIns="108000" anchor="t" anchorCtr="0">
            <a:spAutoFit/>
          </a:bodyPr>
          <a:lstStyle/>
          <a:p>
            <a:pPr algn="ctr">
              <a:defRPr/>
            </a:pPr>
            <a:r>
              <a:rPr lang="en-GB" dirty="0">
                <a:solidFill>
                  <a:schemeClr val="tx1"/>
                </a:solidFill>
                <a:latin typeface="Twinkl SemiBold" pitchFamily="2" charset="0"/>
              </a:rPr>
              <a:t>Joyeux Noel</a:t>
            </a:r>
          </a:p>
        </p:txBody>
      </p:sp>
      <p:sp>
        <p:nvSpPr>
          <p:cNvPr id="33" name="Rectangle: Rounded Corners 5"/>
          <p:cNvSpPr/>
          <p:nvPr/>
        </p:nvSpPr>
        <p:spPr>
          <a:xfrm>
            <a:off x="3529178" y="2490246"/>
            <a:ext cx="2192661" cy="476250"/>
          </a:xfrm>
          <a:prstGeom prst="roundRect">
            <a:avLst>
              <a:gd name="adj" fmla="val 32134"/>
            </a:avLst>
          </a:prstGeom>
          <a:solidFill>
            <a:srgbClr val="7768AD"/>
          </a:solidFill>
          <a:ln w="28575">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bg1"/>
                </a:solidFill>
              </a:rPr>
              <a:t>French</a:t>
            </a:r>
          </a:p>
        </p:txBody>
      </p:sp>
      <p:sp>
        <p:nvSpPr>
          <p:cNvPr id="36" name="Rectangle: Rounded Corners 4"/>
          <p:cNvSpPr/>
          <p:nvPr/>
        </p:nvSpPr>
        <p:spPr>
          <a:xfrm>
            <a:off x="6388912" y="2728371"/>
            <a:ext cx="2192660" cy="778566"/>
          </a:xfrm>
          <a:prstGeom prst="roundRect">
            <a:avLst>
              <a:gd name="adj" fmla="val 7771"/>
            </a:avLst>
          </a:prstGeom>
          <a:noFill/>
          <a:ln w="28575">
            <a:solidFill>
              <a:srgbClr val="653B90"/>
            </a:solidFill>
          </a:ln>
        </p:spPr>
        <p:style>
          <a:lnRef idx="2">
            <a:schemeClr val="accent1">
              <a:shade val="50000"/>
            </a:schemeClr>
          </a:lnRef>
          <a:fillRef idx="1">
            <a:schemeClr val="accent1"/>
          </a:fillRef>
          <a:effectRef idx="0">
            <a:schemeClr val="accent1"/>
          </a:effectRef>
          <a:fontRef idx="minor">
            <a:schemeClr val="lt1"/>
          </a:fontRef>
        </p:style>
        <p:txBody>
          <a:bodyPr wrap="square" tIns="360000" bIns="108000" anchor="t" anchorCtr="0">
            <a:spAutoFit/>
          </a:bodyPr>
          <a:lstStyle/>
          <a:p>
            <a:pPr algn="ctr">
              <a:defRPr/>
            </a:pPr>
            <a:r>
              <a:rPr lang="en-GB" dirty="0">
                <a:solidFill>
                  <a:schemeClr val="tx1"/>
                </a:solidFill>
                <a:latin typeface="Twinkl SemiBold" pitchFamily="2" charset="0"/>
              </a:rPr>
              <a:t>Vrolijk Kerstfeest</a:t>
            </a:r>
          </a:p>
        </p:txBody>
      </p:sp>
      <p:sp>
        <p:nvSpPr>
          <p:cNvPr id="37" name="Rectangle: Rounded Corners 5"/>
          <p:cNvSpPr/>
          <p:nvPr/>
        </p:nvSpPr>
        <p:spPr>
          <a:xfrm>
            <a:off x="6388911" y="2490246"/>
            <a:ext cx="2192661" cy="476250"/>
          </a:xfrm>
          <a:prstGeom prst="roundRect">
            <a:avLst>
              <a:gd name="adj" fmla="val 32134"/>
            </a:avLst>
          </a:prstGeom>
          <a:solidFill>
            <a:srgbClr val="7768AD"/>
          </a:solidFill>
          <a:ln w="28575">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bg1"/>
                </a:solidFill>
              </a:rPr>
              <a:t>Dutch</a:t>
            </a:r>
          </a:p>
        </p:txBody>
      </p:sp>
      <p:sp>
        <p:nvSpPr>
          <p:cNvPr id="40" name="Rectangle: Rounded Corners 4"/>
          <p:cNvSpPr/>
          <p:nvPr/>
        </p:nvSpPr>
        <p:spPr>
          <a:xfrm>
            <a:off x="3529180" y="5499681"/>
            <a:ext cx="2192660" cy="778566"/>
          </a:xfrm>
          <a:prstGeom prst="roundRect">
            <a:avLst>
              <a:gd name="adj" fmla="val 7771"/>
            </a:avLst>
          </a:prstGeom>
          <a:noFill/>
          <a:ln w="28575">
            <a:solidFill>
              <a:srgbClr val="653B90"/>
            </a:solidFill>
          </a:ln>
        </p:spPr>
        <p:style>
          <a:lnRef idx="2">
            <a:schemeClr val="accent1">
              <a:shade val="50000"/>
            </a:schemeClr>
          </a:lnRef>
          <a:fillRef idx="1">
            <a:schemeClr val="accent1"/>
          </a:fillRef>
          <a:effectRef idx="0">
            <a:schemeClr val="accent1"/>
          </a:effectRef>
          <a:fontRef idx="minor">
            <a:schemeClr val="lt1"/>
          </a:fontRef>
        </p:style>
        <p:txBody>
          <a:bodyPr wrap="square" tIns="360000" bIns="108000" anchor="t" anchorCtr="0">
            <a:spAutoFit/>
          </a:bodyPr>
          <a:lstStyle/>
          <a:p>
            <a:pPr algn="ctr">
              <a:defRPr/>
            </a:pPr>
            <a:r>
              <a:rPr lang="en-GB" dirty="0">
                <a:solidFill>
                  <a:schemeClr val="tx1"/>
                </a:solidFill>
                <a:latin typeface="Twinkl SemiBold" pitchFamily="2" charset="0"/>
              </a:rPr>
              <a:t>Merii Kurisumasu</a:t>
            </a:r>
          </a:p>
        </p:txBody>
      </p:sp>
      <p:sp>
        <p:nvSpPr>
          <p:cNvPr id="41" name="Rectangle: Rounded Corners 5"/>
          <p:cNvSpPr/>
          <p:nvPr/>
        </p:nvSpPr>
        <p:spPr>
          <a:xfrm>
            <a:off x="3529179" y="5261556"/>
            <a:ext cx="2192661" cy="476250"/>
          </a:xfrm>
          <a:prstGeom prst="roundRect">
            <a:avLst>
              <a:gd name="adj" fmla="val 32134"/>
            </a:avLst>
          </a:prstGeom>
          <a:solidFill>
            <a:srgbClr val="7768AD"/>
          </a:solidFill>
          <a:ln w="28575">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b="1" dirty="0">
                <a:solidFill>
                  <a:schemeClr val="bg1"/>
                </a:solidFill>
              </a:rPr>
              <a:t>     </a:t>
            </a:r>
            <a:r>
              <a:rPr lang="en-GB" b="1" dirty="0">
                <a:solidFill>
                  <a:schemeClr val="bg1"/>
                </a:solidFill>
              </a:rPr>
              <a:t>Japanese</a:t>
            </a:r>
            <a:endParaRPr lang="en-GB" sz="1600" b="1" dirty="0">
              <a:solidFill>
                <a:schemeClr val="bg1"/>
              </a:solidFill>
            </a:endParaRPr>
          </a:p>
        </p:txBody>
      </p:sp>
      <p:sp>
        <p:nvSpPr>
          <p:cNvPr id="44" name="Rectangle: Rounded Corners 4"/>
          <p:cNvSpPr/>
          <p:nvPr/>
        </p:nvSpPr>
        <p:spPr>
          <a:xfrm>
            <a:off x="3529180" y="4115356"/>
            <a:ext cx="2192660" cy="778566"/>
          </a:xfrm>
          <a:prstGeom prst="roundRect">
            <a:avLst>
              <a:gd name="adj" fmla="val 7771"/>
            </a:avLst>
          </a:prstGeom>
          <a:noFill/>
          <a:ln w="28575">
            <a:solidFill>
              <a:srgbClr val="653B90"/>
            </a:solidFill>
          </a:ln>
        </p:spPr>
        <p:style>
          <a:lnRef idx="2">
            <a:schemeClr val="accent1">
              <a:shade val="50000"/>
            </a:schemeClr>
          </a:lnRef>
          <a:fillRef idx="1">
            <a:schemeClr val="accent1"/>
          </a:fillRef>
          <a:effectRef idx="0">
            <a:schemeClr val="accent1"/>
          </a:effectRef>
          <a:fontRef idx="minor">
            <a:schemeClr val="lt1"/>
          </a:fontRef>
        </p:style>
        <p:txBody>
          <a:bodyPr wrap="square" tIns="360000" bIns="108000" anchor="t" anchorCtr="0">
            <a:spAutoFit/>
          </a:bodyPr>
          <a:lstStyle/>
          <a:p>
            <a:pPr algn="ctr">
              <a:defRPr/>
            </a:pPr>
            <a:r>
              <a:rPr lang="en-GB" dirty="0">
                <a:solidFill>
                  <a:schemeClr val="tx1"/>
                </a:solidFill>
                <a:latin typeface="Twinkl SemiBold" pitchFamily="2" charset="0"/>
              </a:rPr>
              <a:t>Buon Natale</a:t>
            </a:r>
          </a:p>
        </p:txBody>
      </p:sp>
      <p:sp>
        <p:nvSpPr>
          <p:cNvPr id="45" name="Rectangle: Rounded Corners 5"/>
          <p:cNvSpPr/>
          <p:nvPr/>
        </p:nvSpPr>
        <p:spPr>
          <a:xfrm>
            <a:off x="3529179" y="3877231"/>
            <a:ext cx="2192661" cy="476250"/>
          </a:xfrm>
          <a:prstGeom prst="roundRect">
            <a:avLst>
              <a:gd name="adj" fmla="val 32134"/>
            </a:avLst>
          </a:prstGeom>
          <a:solidFill>
            <a:srgbClr val="7768AD"/>
          </a:solidFill>
          <a:ln w="28575">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b="1" dirty="0">
                <a:solidFill>
                  <a:schemeClr val="bg1"/>
                </a:solidFill>
              </a:rPr>
              <a:t>     </a:t>
            </a:r>
            <a:r>
              <a:rPr lang="en-GB" b="1" dirty="0">
                <a:solidFill>
                  <a:schemeClr val="bg1"/>
                </a:solidFill>
              </a:rPr>
              <a:t>Italian</a:t>
            </a:r>
            <a:endParaRPr lang="en-GB" sz="1600" b="1" dirty="0">
              <a:solidFill>
                <a:schemeClr val="bg1"/>
              </a:solidFill>
            </a:endParaRPr>
          </a:p>
        </p:txBody>
      </p:sp>
      <p:sp>
        <p:nvSpPr>
          <p:cNvPr id="48" name="Rectangle: Rounded Corners 4"/>
          <p:cNvSpPr/>
          <p:nvPr/>
        </p:nvSpPr>
        <p:spPr>
          <a:xfrm>
            <a:off x="803460" y="1398803"/>
            <a:ext cx="2192660" cy="778566"/>
          </a:xfrm>
          <a:prstGeom prst="roundRect">
            <a:avLst>
              <a:gd name="adj" fmla="val 7771"/>
            </a:avLst>
          </a:prstGeom>
          <a:noFill/>
          <a:ln w="28575">
            <a:solidFill>
              <a:srgbClr val="653B90"/>
            </a:solidFill>
          </a:ln>
        </p:spPr>
        <p:style>
          <a:lnRef idx="2">
            <a:schemeClr val="accent1">
              <a:shade val="50000"/>
            </a:schemeClr>
          </a:lnRef>
          <a:fillRef idx="1">
            <a:schemeClr val="accent1"/>
          </a:fillRef>
          <a:effectRef idx="0">
            <a:schemeClr val="accent1"/>
          </a:effectRef>
          <a:fontRef idx="minor">
            <a:schemeClr val="lt1"/>
          </a:fontRef>
        </p:style>
        <p:txBody>
          <a:bodyPr wrap="square" tIns="360000" bIns="108000" anchor="t" anchorCtr="0">
            <a:spAutoFit/>
          </a:bodyPr>
          <a:lstStyle/>
          <a:p>
            <a:pPr algn="ctr">
              <a:defRPr/>
            </a:pPr>
            <a:r>
              <a:rPr lang="en-GB" dirty="0">
                <a:solidFill>
                  <a:schemeClr val="tx1"/>
                </a:solidFill>
                <a:latin typeface="Twinkl SemiBold" pitchFamily="2" charset="0"/>
              </a:rPr>
              <a:t>Merry Christmas</a:t>
            </a:r>
          </a:p>
        </p:txBody>
      </p:sp>
      <p:sp>
        <p:nvSpPr>
          <p:cNvPr id="49" name="Rectangle: Rounded Corners 5"/>
          <p:cNvSpPr/>
          <p:nvPr/>
        </p:nvSpPr>
        <p:spPr>
          <a:xfrm>
            <a:off x="803459" y="1160678"/>
            <a:ext cx="2192661" cy="476250"/>
          </a:xfrm>
          <a:prstGeom prst="roundRect">
            <a:avLst>
              <a:gd name="adj" fmla="val 32134"/>
            </a:avLst>
          </a:prstGeom>
          <a:solidFill>
            <a:srgbClr val="7768AD"/>
          </a:solidFill>
          <a:ln w="28575">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eaLnBrk="1" fontAlgn="auto" hangingPunct="1">
              <a:spcBef>
                <a:spcPts val="0"/>
              </a:spcBef>
              <a:spcAft>
                <a:spcPts val="0"/>
              </a:spcAft>
              <a:defRPr/>
            </a:pPr>
            <a:r>
              <a:rPr lang="en-GB" sz="1600" b="1" dirty="0">
                <a:solidFill>
                  <a:schemeClr val="bg1"/>
                </a:solidFill>
              </a:rPr>
              <a:t>     </a:t>
            </a:r>
            <a:r>
              <a:rPr lang="en-GB" b="1" dirty="0">
                <a:solidFill>
                  <a:schemeClr val="bg1"/>
                </a:solidFill>
              </a:rPr>
              <a:t>English</a:t>
            </a:r>
            <a:endParaRPr lang="en-GB" sz="1600" b="1" dirty="0">
              <a:solidFill>
                <a:schemeClr val="bg1"/>
              </a:solidFill>
            </a:endParaRPr>
          </a:p>
        </p:txBody>
      </p:sp>
      <p:pic>
        <p:nvPicPr>
          <p:cNvPr id="51" name="UK Flag"/>
          <p:cNvPicPr>
            <a:picLocks noChangeAspect="1"/>
          </p:cNvPicPr>
          <p:nvPr/>
        </p:nvPicPr>
        <p:blipFill rotWithShape="1">
          <a:blip r:embed="rId5" cstate="print">
            <a:extLst>
              <a:ext uri="{28A0092B-C50C-407E-A947-70E740481C1C}">
                <a14:useLocalDpi xmlns:a14="http://schemas.microsoft.com/office/drawing/2010/main" val="0"/>
              </a:ext>
            </a:extLst>
          </a:blip>
          <a:srcRect l="22814" t="2824" r="19979" b="5372"/>
          <a:stretch/>
        </p:blipFill>
        <p:spPr>
          <a:xfrm>
            <a:off x="632314" y="1005646"/>
            <a:ext cx="731837" cy="731838"/>
          </a:xfrm>
          <a:prstGeom prst="ellipse">
            <a:avLst/>
          </a:prstGeom>
          <a:ln w="38100">
            <a:solidFill>
              <a:srgbClr val="33489E"/>
            </a:solidFill>
          </a:ln>
        </p:spPr>
      </p:pic>
      <p:pic>
        <p:nvPicPr>
          <p:cNvPr id="52" name="Spain Flag"/>
          <p:cNvPicPr>
            <a:picLocks noChangeAspect="1"/>
          </p:cNvPicPr>
          <p:nvPr/>
        </p:nvPicPr>
        <p:blipFill rotWithShape="1">
          <a:blip r:embed="rId6" cstate="print">
            <a:extLst>
              <a:ext uri="{28A0092B-C50C-407E-A947-70E740481C1C}">
                <a14:useLocalDpi xmlns:a14="http://schemas.microsoft.com/office/drawing/2010/main" val="0"/>
              </a:ext>
            </a:extLst>
          </a:blip>
          <a:srcRect l="4002" t="7167" r="39484" b="5779"/>
          <a:stretch/>
        </p:blipFill>
        <p:spPr>
          <a:xfrm>
            <a:off x="3358034" y="1005646"/>
            <a:ext cx="731837" cy="731838"/>
          </a:xfrm>
          <a:prstGeom prst="ellipse">
            <a:avLst/>
          </a:prstGeom>
          <a:ln w="38100">
            <a:solidFill>
              <a:srgbClr val="7D1709"/>
            </a:solidFill>
          </a:ln>
        </p:spPr>
      </p:pic>
      <p:pic>
        <p:nvPicPr>
          <p:cNvPr id="53" name="France Flag"/>
          <p:cNvPicPr>
            <a:picLocks noChangeAspect="1"/>
          </p:cNvPicPr>
          <p:nvPr/>
        </p:nvPicPr>
        <p:blipFill rotWithShape="1">
          <a:blip r:embed="rId7" cstate="print">
            <a:extLst>
              <a:ext uri="{28A0092B-C50C-407E-A947-70E740481C1C}">
                <a14:useLocalDpi xmlns:a14="http://schemas.microsoft.com/office/drawing/2010/main" val="0"/>
              </a:ext>
            </a:extLst>
          </a:blip>
          <a:srcRect l="20425" t="5219" r="21588" b="5672"/>
          <a:stretch/>
        </p:blipFill>
        <p:spPr>
          <a:xfrm>
            <a:off x="3358033" y="2360737"/>
            <a:ext cx="731838" cy="730072"/>
          </a:xfrm>
          <a:prstGeom prst="ellipse">
            <a:avLst/>
          </a:prstGeom>
          <a:ln w="38100">
            <a:solidFill>
              <a:srgbClr val="33489E"/>
            </a:solidFill>
          </a:ln>
        </p:spPr>
      </p:pic>
      <p:pic>
        <p:nvPicPr>
          <p:cNvPr id="54" name="Netherlands Flag"/>
          <p:cNvPicPr>
            <a:picLocks noChangeAspect="1"/>
          </p:cNvPicPr>
          <p:nvPr/>
        </p:nvPicPr>
        <p:blipFill rotWithShape="1">
          <a:blip r:embed="rId8" cstate="print">
            <a:extLst>
              <a:ext uri="{28A0092B-C50C-407E-A947-70E740481C1C}">
                <a14:useLocalDpi xmlns:a14="http://schemas.microsoft.com/office/drawing/2010/main" val="0"/>
              </a:ext>
            </a:extLst>
          </a:blip>
          <a:srcRect l="20313" t="3454" r="20313" b="3454"/>
          <a:stretch/>
        </p:blipFill>
        <p:spPr>
          <a:xfrm>
            <a:off x="6217766" y="2360737"/>
            <a:ext cx="731838" cy="744898"/>
          </a:xfrm>
          <a:prstGeom prst="ellipse">
            <a:avLst/>
          </a:prstGeom>
          <a:ln w="38100">
            <a:solidFill>
              <a:srgbClr val="7D1709"/>
            </a:solidFill>
          </a:ln>
        </p:spPr>
      </p:pic>
      <p:pic>
        <p:nvPicPr>
          <p:cNvPr id="55" name="Japan Flag"/>
          <p:cNvPicPr>
            <a:picLocks noChangeAspect="1"/>
          </p:cNvPicPr>
          <p:nvPr/>
        </p:nvPicPr>
        <p:blipFill rotWithShape="1">
          <a:blip r:embed="rId9" cstate="print">
            <a:extLst>
              <a:ext uri="{28A0092B-C50C-407E-A947-70E740481C1C}">
                <a14:useLocalDpi xmlns:a14="http://schemas.microsoft.com/office/drawing/2010/main" val="0"/>
              </a:ext>
            </a:extLst>
          </a:blip>
          <a:srcRect l="19548" t="3092" r="19548" b="3092"/>
          <a:stretch/>
        </p:blipFill>
        <p:spPr>
          <a:xfrm>
            <a:off x="3358034" y="5133762"/>
            <a:ext cx="731837" cy="731838"/>
          </a:xfrm>
          <a:prstGeom prst="ellipse">
            <a:avLst/>
          </a:prstGeom>
          <a:ln w="38100">
            <a:solidFill>
              <a:srgbClr val="7D1709"/>
            </a:solidFill>
          </a:ln>
        </p:spPr>
      </p:pic>
      <p:pic>
        <p:nvPicPr>
          <p:cNvPr id="56" name="Italy Flag"/>
          <p:cNvPicPr>
            <a:picLocks noChangeAspect="1"/>
          </p:cNvPicPr>
          <p:nvPr/>
        </p:nvPicPr>
        <p:blipFill rotWithShape="1">
          <a:blip r:embed="rId10" cstate="print">
            <a:extLst>
              <a:ext uri="{28A0092B-C50C-407E-A947-70E740481C1C}">
                <a14:useLocalDpi xmlns:a14="http://schemas.microsoft.com/office/drawing/2010/main" val="0"/>
              </a:ext>
            </a:extLst>
          </a:blip>
          <a:srcRect l="20217" t="4123" r="20217" b="4123"/>
          <a:stretch/>
        </p:blipFill>
        <p:spPr>
          <a:xfrm>
            <a:off x="3358033" y="3749437"/>
            <a:ext cx="731838" cy="731838"/>
          </a:xfrm>
          <a:prstGeom prst="ellipse">
            <a:avLst/>
          </a:prstGeom>
          <a:ln w="38100">
            <a:solidFill>
              <a:srgbClr val="7D1709"/>
            </a:solidFill>
          </a:ln>
        </p:spPr>
      </p:pic>
      <p:pic>
        <p:nvPicPr>
          <p:cNvPr id="57" name="Germany Flag"/>
          <p:cNvPicPr>
            <a:picLocks noChangeAspect="1"/>
          </p:cNvPicPr>
          <p:nvPr/>
        </p:nvPicPr>
        <p:blipFill rotWithShape="1">
          <a:blip r:embed="rId11" cstate="print">
            <a:extLst>
              <a:ext uri="{28A0092B-C50C-407E-A947-70E740481C1C}">
                <a14:useLocalDpi xmlns:a14="http://schemas.microsoft.com/office/drawing/2010/main" val="0"/>
              </a:ext>
            </a:extLst>
          </a:blip>
          <a:srcRect l="20622" t="4745" r="20622" b="4745"/>
          <a:stretch/>
        </p:blipFill>
        <p:spPr>
          <a:xfrm>
            <a:off x="6217764" y="3745062"/>
            <a:ext cx="731838" cy="731838"/>
          </a:xfrm>
          <a:prstGeom prst="ellipse">
            <a:avLst/>
          </a:prstGeom>
          <a:ln w="38100">
            <a:solidFill>
              <a:srgbClr val="7D1709"/>
            </a:solidFill>
          </a:ln>
        </p:spPr>
      </p:pic>
      <p:pic>
        <p:nvPicPr>
          <p:cNvPr id="11" name="Picture 10"/>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67387" y="3625756"/>
            <a:ext cx="1602595" cy="2753239"/>
          </a:xfrm>
          <a:prstGeom prst="rect">
            <a:avLst/>
          </a:prstGeom>
        </p:spPr>
      </p:pic>
      <p:pic>
        <p:nvPicPr>
          <p:cNvPr id="12" name="Picture 11"/>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5620910" y="4719400"/>
            <a:ext cx="1864330" cy="1789644"/>
          </a:xfrm>
          <a:prstGeom prst="rect">
            <a:avLst/>
          </a:prstGeom>
        </p:spPr>
      </p:pic>
      <p:pic>
        <p:nvPicPr>
          <p:cNvPr id="14" name="Picture 13"/>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7645015" y="5091223"/>
            <a:ext cx="1216451" cy="1293165"/>
          </a:xfrm>
          <a:prstGeom prst="rect">
            <a:avLst/>
          </a:prstGeom>
        </p:spPr>
      </p:pic>
      <p:sp>
        <p:nvSpPr>
          <p:cNvPr id="34" name="Rectangle: Rounded Corners 4"/>
          <p:cNvSpPr/>
          <p:nvPr/>
        </p:nvSpPr>
        <p:spPr>
          <a:xfrm>
            <a:off x="803460" y="2755609"/>
            <a:ext cx="2192660" cy="778566"/>
          </a:xfrm>
          <a:prstGeom prst="roundRect">
            <a:avLst>
              <a:gd name="adj" fmla="val 7771"/>
            </a:avLst>
          </a:prstGeom>
          <a:noFill/>
          <a:ln w="28575">
            <a:solidFill>
              <a:srgbClr val="653B90"/>
            </a:solidFill>
          </a:ln>
        </p:spPr>
        <p:style>
          <a:lnRef idx="2">
            <a:schemeClr val="accent1">
              <a:shade val="50000"/>
            </a:schemeClr>
          </a:lnRef>
          <a:fillRef idx="1">
            <a:schemeClr val="accent1"/>
          </a:fillRef>
          <a:effectRef idx="0">
            <a:schemeClr val="accent1"/>
          </a:effectRef>
          <a:fontRef idx="minor">
            <a:schemeClr val="lt1"/>
          </a:fontRef>
        </p:style>
        <p:txBody>
          <a:bodyPr wrap="square" tIns="360000" bIns="108000" anchor="t" anchorCtr="0">
            <a:spAutoFit/>
          </a:bodyPr>
          <a:lstStyle/>
          <a:p>
            <a:pPr algn="ctr">
              <a:defRPr/>
            </a:pPr>
            <a:r>
              <a:rPr lang="en-GB" dirty="0">
                <a:solidFill>
                  <a:schemeClr val="tx1"/>
                </a:solidFill>
              </a:rPr>
              <a:t>Giáng sinh vui vẻ</a:t>
            </a:r>
            <a:endParaRPr lang="en-GB" dirty="0">
              <a:solidFill>
                <a:schemeClr val="tx1"/>
              </a:solidFill>
              <a:latin typeface="Twinkl SemiBold" pitchFamily="2" charset="0"/>
            </a:endParaRPr>
          </a:p>
        </p:txBody>
      </p:sp>
      <p:sp>
        <p:nvSpPr>
          <p:cNvPr id="35" name="Rectangle: Rounded Corners 5"/>
          <p:cNvSpPr/>
          <p:nvPr/>
        </p:nvSpPr>
        <p:spPr>
          <a:xfrm>
            <a:off x="803459" y="2517484"/>
            <a:ext cx="2192661" cy="476250"/>
          </a:xfrm>
          <a:prstGeom prst="roundRect">
            <a:avLst>
              <a:gd name="adj" fmla="val 32134"/>
            </a:avLst>
          </a:prstGeom>
          <a:solidFill>
            <a:srgbClr val="7768AD"/>
          </a:solidFill>
          <a:ln w="28575">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eaLnBrk="1" fontAlgn="auto" hangingPunct="1">
              <a:spcBef>
                <a:spcPts val="0"/>
              </a:spcBef>
              <a:spcAft>
                <a:spcPts val="0"/>
              </a:spcAft>
              <a:defRPr/>
            </a:pPr>
            <a:r>
              <a:rPr lang="en-GB" sz="1600" b="1" dirty="0">
                <a:solidFill>
                  <a:schemeClr val="bg1"/>
                </a:solidFill>
              </a:rPr>
              <a:t>     </a:t>
            </a:r>
            <a:r>
              <a:rPr lang="en-GB" b="1" dirty="0">
                <a:solidFill>
                  <a:schemeClr val="bg1"/>
                </a:solidFill>
              </a:rPr>
              <a:t>Vietnam</a:t>
            </a:r>
            <a:endParaRPr lang="en-GB" sz="1600" b="1" dirty="0">
              <a:solidFill>
                <a:schemeClr val="bg1"/>
              </a:solidFill>
            </a:endParaRPr>
          </a:p>
        </p:txBody>
      </p:sp>
      <p:pic>
        <p:nvPicPr>
          <p:cNvPr id="2" name="Picture 1"/>
          <p:cNvPicPr>
            <a:picLocks noChangeAspect="1"/>
          </p:cNvPicPr>
          <p:nvPr/>
        </p:nvPicPr>
        <p:blipFill rotWithShape="1">
          <a:blip r:embed="rId15" cstate="print">
            <a:extLst>
              <a:ext uri="{28A0092B-C50C-407E-A947-70E740481C1C}">
                <a14:useLocalDpi xmlns:a14="http://schemas.microsoft.com/office/drawing/2010/main" val="0"/>
              </a:ext>
            </a:extLst>
          </a:blip>
          <a:srcRect l="19589" t="3479" r="21145" b="3609"/>
          <a:stretch/>
        </p:blipFill>
        <p:spPr>
          <a:xfrm>
            <a:off x="632314" y="2346001"/>
            <a:ext cx="731837" cy="744808"/>
          </a:xfrm>
          <a:prstGeom prst="ellipse">
            <a:avLst/>
          </a:prstGeom>
          <a:ln w="38100">
            <a:solidFill>
              <a:srgbClr val="33489E"/>
            </a:solidFill>
          </a:ln>
        </p:spPr>
      </p:pic>
    </p:spTree>
    <p:extLst>
      <p:ext uri="{BB962C8B-B14F-4D97-AF65-F5344CB8AC3E}">
        <p14:creationId xmlns:p14="http://schemas.microsoft.com/office/powerpoint/2010/main" val="185355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up)">
                                      <p:cBhvr>
                                        <p:cTn id="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51"/>
                    </p:tgtEl>
                  </p:cond>
                </p:stCondLst>
                <p:endSync evt="end" delay="0">
                  <p:rtn val="all"/>
                </p:endSync>
                <p:childTnLst>
                  <p:par>
                    <p:cTn id="9" fill="hold">
                      <p:stCondLst>
                        <p:cond delay="0"/>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wipe(up)">
                                      <p:cBhvr>
                                        <p:cTn id="13" dur="500"/>
                                        <p:tgtEl>
                                          <p:spTgt spid="48"/>
                                        </p:tgtEl>
                                      </p:cBhvr>
                                    </p:animEffect>
                                  </p:childTnLst>
                                </p:cTn>
                              </p:par>
                            </p:childTnLst>
                          </p:cTn>
                        </p:par>
                      </p:childTnLst>
                    </p:cTn>
                  </p:par>
                </p:childTnLst>
              </p:cTn>
              <p:nextCondLst>
                <p:cond evt="onClick" delay="0">
                  <p:tgtEl>
                    <p:spTgt spid="51"/>
                  </p:tgtEl>
                </p:cond>
              </p:nextCondLst>
            </p:seq>
            <p:seq concurrent="1" nextAc="seek">
              <p:cTn id="14" restart="whenNotActive" fill="hold" evtFilter="cancelBubble" nodeType="interactiveSeq">
                <p:stCondLst>
                  <p:cond evt="onClick" delay="0">
                    <p:tgtEl>
                      <p:spTgt spid="52"/>
                    </p:tgtEl>
                  </p:cond>
                </p:stCondLst>
                <p:endSync evt="end" delay="0">
                  <p:rtn val="all"/>
                </p:endSync>
                <p:childTnLst>
                  <p:par>
                    <p:cTn id="15" fill="hold">
                      <p:stCondLst>
                        <p:cond delay="0"/>
                      </p:stCondLst>
                      <p:childTnLst>
                        <p:par>
                          <p:cTn id="16" fill="hold">
                            <p:stCondLst>
                              <p:cond delay="0"/>
                            </p:stCondLst>
                            <p:childTnLst>
                              <p:par>
                                <p:cTn id="17" presetID="22" presetClass="entr" presetSubtype="1"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wipe(up)">
                                      <p:cBhvr>
                                        <p:cTn id="19" dur="500"/>
                                        <p:tgtEl>
                                          <p:spTgt spid="22"/>
                                        </p:tgtEl>
                                      </p:cBhvr>
                                    </p:animEffect>
                                  </p:childTnLst>
                                </p:cTn>
                              </p:par>
                            </p:childTnLst>
                          </p:cTn>
                        </p:par>
                      </p:childTnLst>
                    </p:cTn>
                  </p:par>
                </p:childTnLst>
              </p:cTn>
              <p:nextCondLst>
                <p:cond evt="onClick" delay="0">
                  <p:tgtEl>
                    <p:spTgt spid="52"/>
                  </p:tgtEl>
                </p:cond>
              </p:nextCondLst>
            </p:seq>
            <p:seq concurrent="1" nextAc="seek">
              <p:cTn id="20" restart="whenNotActive" fill="hold" evtFilter="cancelBubble" nodeType="interactiveSeq">
                <p:stCondLst>
                  <p:cond evt="onClick" delay="0">
                    <p:tgtEl>
                      <p:spTgt spid="15"/>
                    </p:tgtEl>
                  </p:cond>
                </p:stCondLst>
                <p:endSync evt="end" delay="0">
                  <p:rtn val="all"/>
                </p:endSync>
                <p:childTnLst>
                  <p:par>
                    <p:cTn id="21" fill="hold">
                      <p:stCondLst>
                        <p:cond delay="0"/>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up)">
                                      <p:cBhvr>
                                        <p:cTn id="25" dur="500"/>
                                        <p:tgtEl>
                                          <p:spTgt spid="9"/>
                                        </p:tgtEl>
                                      </p:cBhvr>
                                    </p:animEffect>
                                  </p:childTnLst>
                                </p:cTn>
                              </p:par>
                            </p:childTnLst>
                          </p:cTn>
                        </p:par>
                      </p:childTnLst>
                    </p:cTn>
                  </p:par>
                </p:childTnLst>
              </p:cTn>
              <p:nextCondLst>
                <p:cond evt="onClick" delay="0">
                  <p:tgtEl>
                    <p:spTgt spid="15"/>
                  </p:tgtEl>
                </p:cond>
              </p:nextCondLst>
            </p:seq>
            <p:seq concurrent="1" nextAc="seek">
              <p:cTn id="26" restart="whenNotActive" fill="hold" evtFilter="cancelBubble" nodeType="interactiveSeq">
                <p:stCondLst>
                  <p:cond evt="onClick" delay="0">
                    <p:tgtEl>
                      <p:spTgt spid="53"/>
                    </p:tgtEl>
                  </p:cond>
                </p:stCondLst>
                <p:endSync evt="end" delay="0">
                  <p:rtn val="all"/>
                </p:endSync>
                <p:childTnLst>
                  <p:par>
                    <p:cTn id="27" fill="hold">
                      <p:stCondLst>
                        <p:cond delay="0"/>
                      </p:stCondLst>
                      <p:childTnLst>
                        <p:par>
                          <p:cTn id="28" fill="hold">
                            <p:stCondLst>
                              <p:cond delay="0"/>
                            </p:stCondLst>
                            <p:childTnLst>
                              <p:par>
                                <p:cTn id="29" presetID="22" presetClass="entr" presetSubtype="1" fill="hold" grpId="0" nodeType="click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wipe(up)">
                                      <p:cBhvr>
                                        <p:cTn id="31" dur="500"/>
                                        <p:tgtEl>
                                          <p:spTgt spid="32"/>
                                        </p:tgtEl>
                                      </p:cBhvr>
                                    </p:animEffect>
                                  </p:childTnLst>
                                </p:cTn>
                              </p:par>
                            </p:childTnLst>
                          </p:cTn>
                        </p:par>
                      </p:childTnLst>
                    </p:cTn>
                  </p:par>
                </p:childTnLst>
              </p:cTn>
              <p:nextCondLst>
                <p:cond evt="onClick" delay="0">
                  <p:tgtEl>
                    <p:spTgt spid="53"/>
                  </p:tgtEl>
                </p:cond>
              </p:nextCondLst>
            </p:seq>
            <p:seq concurrent="1" nextAc="seek">
              <p:cTn id="32" restart="whenNotActive" fill="hold" evtFilter="cancelBubble" nodeType="interactiveSeq">
                <p:stCondLst>
                  <p:cond evt="onClick" delay="0">
                    <p:tgtEl>
                      <p:spTgt spid="54"/>
                    </p:tgtEl>
                  </p:cond>
                </p:stCondLst>
                <p:endSync evt="end" delay="0">
                  <p:rtn val="all"/>
                </p:endSync>
                <p:childTnLst>
                  <p:par>
                    <p:cTn id="33" fill="hold">
                      <p:stCondLst>
                        <p:cond delay="0"/>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wipe(up)">
                                      <p:cBhvr>
                                        <p:cTn id="37" dur="500"/>
                                        <p:tgtEl>
                                          <p:spTgt spid="36"/>
                                        </p:tgtEl>
                                      </p:cBhvr>
                                    </p:animEffect>
                                  </p:childTnLst>
                                </p:cTn>
                              </p:par>
                            </p:childTnLst>
                          </p:cTn>
                        </p:par>
                      </p:childTnLst>
                    </p:cTn>
                  </p:par>
                </p:childTnLst>
              </p:cTn>
              <p:nextCondLst>
                <p:cond evt="onClick" delay="0">
                  <p:tgtEl>
                    <p:spTgt spid="54"/>
                  </p:tgtEl>
                </p:cond>
              </p:nextCondLst>
            </p:seq>
            <p:seq concurrent="1" nextAc="seek">
              <p:cTn id="38" restart="whenNotActive" fill="hold" evtFilter="cancelBubble" nodeType="interactiveSeq">
                <p:stCondLst>
                  <p:cond evt="onClick" delay="0">
                    <p:tgtEl>
                      <p:spTgt spid="55"/>
                    </p:tgtEl>
                  </p:cond>
                </p:stCondLst>
                <p:endSync evt="end" delay="0">
                  <p:rtn val="all"/>
                </p:endSync>
                <p:childTnLst>
                  <p:par>
                    <p:cTn id="39" fill="hold">
                      <p:stCondLst>
                        <p:cond delay="0"/>
                      </p:stCondLst>
                      <p:childTnLst>
                        <p:par>
                          <p:cTn id="40" fill="hold">
                            <p:stCondLst>
                              <p:cond delay="0"/>
                            </p:stCondLst>
                            <p:childTnLst>
                              <p:par>
                                <p:cTn id="41" presetID="22" presetClass="entr" presetSubtype="1" fill="hold" grpId="0" nodeType="click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wipe(up)">
                                      <p:cBhvr>
                                        <p:cTn id="43" dur="500"/>
                                        <p:tgtEl>
                                          <p:spTgt spid="40"/>
                                        </p:tgtEl>
                                      </p:cBhvr>
                                    </p:animEffect>
                                  </p:childTnLst>
                                </p:cTn>
                              </p:par>
                            </p:childTnLst>
                          </p:cTn>
                        </p:par>
                      </p:childTnLst>
                    </p:cTn>
                  </p:par>
                </p:childTnLst>
              </p:cTn>
              <p:nextCondLst>
                <p:cond evt="onClick" delay="0">
                  <p:tgtEl>
                    <p:spTgt spid="55"/>
                  </p:tgtEl>
                </p:cond>
              </p:nextCondLst>
            </p:seq>
            <p:seq concurrent="1" nextAc="seek">
              <p:cTn id="44" restart="whenNotActive" fill="hold" evtFilter="cancelBubble" nodeType="interactiveSeq">
                <p:stCondLst>
                  <p:cond evt="onClick" delay="0">
                    <p:tgtEl>
                      <p:spTgt spid="56"/>
                    </p:tgtEl>
                  </p:cond>
                </p:stCondLst>
                <p:endSync evt="end" delay="0">
                  <p:rtn val="all"/>
                </p:endSync>
                <p:childTnLst>
                  <p:par>
                    <p:cTn id="45" fill="hold">
                      <p:stCondLst>
                        <p:cond delay="0"/>
                      </p:stCondLst>
                      <p:childTnLst>
                        <p:par>
                          <p:cTn id="46" fill="hold">
                            <p:stCondLst>
                              <p:cond delay="0"/>
                            </p:stCondLst>
                            <p:childTnLst>
                              <p:par>
                                <p:cTn id="47" presetID="22" presetClass="entr" presetSubtype="1" fill="hold" grpId="0" nodeType="clickEffect">
                                  <p:stCondLst>
                                    <p:cond delay="0"/>
                                  </p:stCondLst>
                                  <p:childTnLst>
                                    <p:set>
                                      <p:cBhvr>
                                        <p:cTn id="48" dur="1" fill="hold">
                                          <p:stCondLst>
                                            <p:cond delay="0"/>
                                          </p:stCondLst>
                                        </p:cTn>
                                        <p:tgtEl>
                                          <p:spTgt spid="44"/>
                                        </p:tgtEl>
                                        <p:attrNameLst>
                                          <p:attrName>style.visibility</p:attrName>
                                        </p:attrNameLst>
                                      </p:cBhvr>
                                      <p:to>
                                        <p:strVal val="visible"/>
                                      </p:to>
                                    </p:set>
                                    <p:animEffect transition="in" filter="wipe(up)">
                                      <p:cBhvr>
                                        <p:cTn id="49" dur="500"/>
                                        <p:tgtEl>
                                          <p:spTgt spid="44"/>
                                        </p:tgtEl>
                                      </p:cBhvr>
                                    </p:animEffect>
                                  </p:childTnLst>
                                </p:cTn>
                              </p:par>
                            </p:childTnLst>
                          </p:cTn>
                        </p:par>
                      </p:childTnLst>
                    </p:cTn>
                  </p:par>
                </p:childTnLst>
              </p:cTn>
              <p:nextCondLst>
                <p:cond evt="onClick" delay="0">
                  <p:tgtEl>
                    <p:spTgt spid="56"/>
                  </p:tgtEl>
                </p:cond>
              </p:nextCondLst>
            </p:seq>
            <p:seq concurrent="1" nextAc="seek">
              <p:cTn id="50" restart="whenNotActive" fill="hold" evtFilter="cancelBubble" nodeType="interactiveSeq">
                <p:stCondLst>
                  <p:cond evt="onClick" delay="0">
                    <p:tgtEl>
                      <p:spTgt spid="57"/>
                    </p:tgtEl>
                  </p:cond>
                </p:stCondLst>
                <p:endSync evt="end" delay="0">
                  <p:rtn val="all"/>
                </p:endSync>
                <p:childTnLst>
                  <p:par>
                    <p:cTn id="51" fill="hold">
                      <p:stCondLst>
                        <p:cond delay="0"/>
                      </p:stCondLst>
                      <p:childTnLst>
                        <p:par>
                          <p:cTn id="52" fill="hold">
                            <p:stCondLst>
                              <p:cond delay="0"/>
                            </p:stCondLst>
                            <p:childTnLst>
                              <p:par>
                                <p:cTn id="53" presetID="22" presetClass="entr" presetSubtype="1" fill="hold" grpId="0" nodeType="click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up)">
                                      <p:cBhvr>
                                        <p:cTn id="55" dur="500"/>
                                        <p:tgtEl>
                                          <p:spTgt spid="25"/>
                                        </p:tgtEl>
                                      </p:cBhvr>
                                    </p:animEffect>
                                  </p:childTnLst>
                                </p:cTn>
                              </p:par>
                            </p:childTnLst>
                          </p:cTn>
                        </p:par>
                      </p:childTnLst>
                    </p:cTn>
                  </p:par>
                </p:childTnLst>
              </p:cTn>
              <p:nextCondLst>
                <p:cond evt="onClick" delay="0">
                  <p:tgtEl>
                    <p:spTgt spid="57"/>
                  </p:tgtEl>
                </p:cond>
              </p:nextCondLst>
            </p:seq>
          </p:childTnLst>
        </p:cTn>
      </p:par>
    </p:tnLst>
    <p:bldLst>
      <p:bldP spid="9" grpId="0" animBg="1"/>
      <p:bldP spid="22" grpId="0" animBg="1"/>
      <p:bldP spid="25" grpId="0" animBg="1"/>
      <p:bldP spid="32" grpId="0" animBg="1"/>
      <p:bldP spid="36" grpId="0" animBg="1"/>
      <p:bldP spid="40" grpId="0" animBg="1"/>
      <p:bldP spid="44" grpId="0" animBg="1"/>
      <p:bldP spid="48" grpId="0" animBg="1"/>
      <p:bldP spid="34" grpId="0" animBg="1"/>
    </p:bld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715</TotalTime>
  <Words>663</Words>
  <Application>Microsoft Office PowerPoint</Application>
  <PresentationFormat>On-screen Show (4:3)</PresentationFormat>
  <Paragraphs>60</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Tuffy-TTF</vt:lpstr>
      <vt:lpstr>Twinkl</vt:lpstr>
      <vt:lpstr>Calibri</vt:lpstr>
      <vt:lpstr>Arial</vt:lpstr>
      <vt:lpstr>Tuffy</vt:lpstr>
      <vt:lpstr>Twinkl SemiBold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Matthew Ridsdale</dc:creator>
  <cp:lastModifiedBy>SARAH HERBERT</cp:lastModifiedBy>
  <cp:revision>61</cp:revision>
  <dcterms:created xsi:type="dcterms:W3CDTF">2018-11-19T13:05:19Z</dcterms:created>
  <dcterms:modified xsi:type="dcterms:W3CDTF">2020-12-08T13:40:52Z</dcterms:modified>
</cp:coreProperties>
</file>