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4EA7B-C5A8-475C-8C66-78882DFE6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007CFE-C61C-479E-8D17-8A356BE3D8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B5509-74E1-48D3-A504-E0B6FF0AD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F9806-8C28-43FC-B416-76D0CD7EB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7B051-CF98-406C-AB4D-1C29A18A8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81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B2442-7824-4391-AEE3-3D28A73A78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8C57B4-60D2-4450-9FA0-A79E9AA7A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1755F-9342-4971-8D08-12ADE5BBB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EB162-5C7F-4712-86B8-F68BF7C88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C63A36-2617-4E86-8E48-E2AF283CB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307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BDCEE-B668-4B40-9E7B-55DFD8BA1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868C90-DF0C-46AA-8C29-7A945BC67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92CE07-1E77-4CB4-B6A6-CEA1C1455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A6CFE-1DB0-4C53-8C12-4EF2B1182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042CA7-CFF1-4F8D-B582-56CDB84A3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06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F1FE3-D625-4900-99D4-AA6D07DF9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45B62-BA9E-4227-B44D-BF9B6E758F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0B17DB-3C91-4477-9CB9-E87E6B4711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BD7CF-8BAC-498E-A450-0ACAC3412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E00538-EA78-4CF7-9922-405E30EAE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30C01D-EADA-4306-A68F-92DF7B002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591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7B14F-D43C-4A80-AC36-756B9B833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C14542-631B-40BF-99DC-3CD0E24FC9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226178-585E-43D9-9503-BD6FD54A36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2D7B60-0CA8-4F6D-9DD9-3456CC2200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2D1A84-A8CC-485B-A830-114EEF5A5B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EB6B9E-CDE5-406F-825D-1FA89A490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061BB-F784-4619-B16A-712A74FE5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F4730D-88D3-476F-BA89-3300F1A7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2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A1DE0B-DD40-42C3-9FEE-25D070DB5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17830A-FF91-4C21-B47E-B034CD4FE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222751-4CD2-41B8-B482-A05DFBE77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E9E81F-3291-4C5B-BD0E-7303F0C2F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192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521B08-D4DF-4E08-A7A6-2655E1DC1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6EAFCA-8FAD-40B0-B746-9E622DDDF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6E6B1-1852-49CF-A3D8-6BD580576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297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5DA283-3429-4D18-A46D-909144D56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DA950F-A69A-4450-BAB7-3F29BE24B7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D4CAD2-DB8C-454B-8F41-0AA844C79A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B14808-91C3-42F9-8C14-1A2537851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1C2F2B-8885-4C0D-8C12-F14552E86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E07F00-C5DD-4D38-813F-98D372DD1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37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65797-F4B5-437F-9FD7-6E4B0FC6A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667430-478F-4221-BBA3-10DD277BE7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2EF7AD-85C0-4000-A8CC-E0D099A9D4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CCF73-BA7C-42BF-B754-38C0811C9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58330C-ED47-453E-BBAB-447F6F7C4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7BA5E7-13FF-4357-8D21-CDB74AB4C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04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87FF6F-90FB-4174-A3A7-041EDCBE3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A2A29F-490A-495C-AB47-11706CEB2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9EF2D2-8D06-45C0-AE1E-417EB2D88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F40FF4-7EC6-4E57-9AAC-6BD3EEB76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49B47-37F6-4765-9233-4513F9921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77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8EA4338-422E-46F8-BF5A-CBDC816C7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513F2F-F40B-46E6-B46B-AD709CE856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E0FCE-4D51-4C60-AD3A-4DB0404B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F224D-61C3-4332-8DCA-2F542D6DE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8E8BC-9FC7-497E-BE9D-0DE69B33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036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E9FB8E-F4DB-46F9-A058-D1D1E2AB9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E1467-783B-47CD-BDE5-7FCACA06A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83256-4705-466A-83DC-501C553B38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4F53C-D3B0-4C37-8205-68F6E7C21D02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0815F8-1B7D-4EF1-85B5-5FADCE94CD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16504-EFA3-4EC7-8CC1-11C40D4259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7F780-6808-4458-9FB6-BDA390FD7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526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1CA02D-8DD0-4D0E-A7FE-3FF3AFB18E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Geometric Art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320BC3-422E-4BC9-ACF9-69567A5634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So, geometric art is inspired from geometry. It is designed and created with lines, circles, square and rectangles perfect or not.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25047C-4CC1-43B9-8A6C-879AF4880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428" y="358500"/>
            <a:ext cx="2929822" cy="2764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61DF82-F3DB-4091-A0C4-5390EA12B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0521" y="423862"/>
            <a:ext cx="1943100" cy="235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413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06642-3058-4047-8ADA-082BD4D69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2CEB33D-5A2C-4DD2-B90A-DD3782C637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599800"/>
            <a:ext cx="4511951" cy="45119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A8478B-097C-4F1A-8147-94C67EA4C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1950" y="365125"/>
            <a:ext cx="3655737" cy="36557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8A6F0A-828E-47C7-8C7B-A18414309E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0151" y="1418396"/>
            <a:ext cx="2466975" cy="1847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581A3BC-1D59-42A4-BF5A-A66CADA10CBF}"/>
              </a:ext>
            </a:extLst>
          </p:cNvPr>
          <p:cNvSpPr txBox="1"/>
          <p:nvPr/>
        </p:nvSpPr>
        <p:spPr>
          <a:xfrm>
            <a:off x="3969957" y="3812779"/>
            <a:ext cx="540688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</a:t>
            </a:r>
            <a:r>
              <a:rPr lang="en-GB" sz="2800" dirty="0">
                <a:solidFill>
                  <a:srgbClr val="FF0000"/>
                </a:solidFill>
              </a:rPr>
              <a:t>shapes</a:t>
            </a:r>
            <a:r>
              <a:rPr lang="en-GB" sz="2800" dirty="0"/>
              <a:t> can you see?</a:t>
            </a:r>
          </a:p>
          <a:p>
            <a:endParaRPr lang="en-GB" sz="2800" dirty="0"/>
          </a:p>
          <a:p>
            <a:r>
              <a:rPr lang="en-GB" sz="2800" dirty="0"/>
              <a:t>What </a:t>
            </a:r>
            <a:r>
              <a:rPr lang="en-GB" sz="2800" dirty="0">
                <a:solidFill>
                  <a:srgbClr val="00B050"/>
                </a:solidFill>
              </a:rPr>
              <a:t>colours</a:t>
            </a:r>
            <a:r>
              <a:rPr lang="en-GB" sz="2800" dirty="0"/>
              <a:t> can you see? </a:t>
            </a:r>
          </a:p>
          <a:p>
            <a:endParaRPr lang="en-GB" sz="2800" dirty="0"/>
          </a:p>
          <a:p>
            <a:r>
              <a:rPr lang="en-GB" sz="2800" dirty="0"/>
              <a:t>What do you think?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B83339-90BF-4639-9D5F-C169FFE76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1068" y="4892675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1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48739-31B6-458E-8414-5FB2408FC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Your turn- Pick a technique: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4CCF0-A5FB-4463-9927-0E89F4CAE2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a ruler to draw lines in different directions.</a:t>
            </a:r>
          </a:p>
          <a:p>
            <a:endParaRPr lang="en-GB" dirty="0"/>
          </a:p>
          <a:p>
            <a:r>
              <a:rPr lang="en-GB" dirty="0"/>
              <a:t>Draw around different shapes.</a:t>
            </a:r>
          </a:p>
          <a:p>
            <a:endParaRPr lang="en-GB" dirty="0"/>
          </a:p>
          <a:p>
            <a:r>
              <a:rPr lang="en-GB" dirty="0"/>
              <a:t>Use masking tape to make lines and paint/colour over the tape. (Make sure you put tape on a material that can be easily removed) </a:t>
            </a:r>
          </a:p>
          <a:p>
            <a:endParaRPr lang="en-GB" dirty="0"/>
          </a:p>
          <a:p>
            <a:r>
              <a:rPr lang="en-GB" dirty="0"/>
              <a:t>Use the computer to help you draw lines and shapes.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887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9116D-90D4-437B-8D26-883167B2F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fun!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01F416-46BF-4AE8-BA85-EF5DB7733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Email me your wonderful artwork!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A85138-2142-45FA-8CEE-CA3DC7DCC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6948" y="2393577"/>
            <a:ext cx="5562600" cy="378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09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14F727-D083-48DF-B42E-BD65C5A74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BB78E-5095-4E67-8E9F-294F216A6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19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116</Words>
  <Application>Microsoft Office PowerPoint</Application>
  <PresentationFormat>Widescreen</PresentationFormat>
  <Paragraphs>17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Geometric Art </vt:lpstr>
      <vt:lpstr>PowerPoint Presentation</vt:lpstr>
      <vt:lpstr>Your turn- Pick a technique:</vt:lpstr>
      <vt:lpstr>Have fun!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 Art</dc:title>
  <dc:creator>sarah-jayne herbert</dc:creator>
  <cp:lastModifiedBy>sarah-jayne herbert</cp:lastModifiedBy>
  <cp:revision>2</cp:revision>
  <dcterms:created xsi:type="dcterms:W3CDTF">2021-01-11T15:15:59Z</dcterms:created>
  <dcterms:modified xsi:type="dcterms:W3CDTF">2021-01-11T15:18:25Z</dcterms:modified>
</cp:coreProperties>
</file>