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0EC"/>
    <a:srgbClr val="FF00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E2B500-F3D5-1F81-C8D8-31E7F32829C5}" v="312" dt="2023-02-15T10:13:39.066"/>
    <p1510:client id="{4B499A52-27D3-051F-D538-9B52F95228F9}" v="28" dt="2023-02-15T10:03:30.365"/>
    <p1510:client id="{9FEB4FAA-EFFF-4673-9E70-2D1DD6B73DC4}" v="935" dt="2023-02-13T11:56:02.978"/>
    <p1510:client id="{AA974FA0-DBB8-4100-805B-35BBE3A132B5}" v="666" dt="2023-02-13T11:56:12.1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Logo&#10;&#10;Description automatically generated">
            <a:extLst>
              <a:ext uri="{FF2B5EF4-FFF2-40B4-BE49-F238E27FC236}">
                <a16:creationId xmlns:a16="http://schemas.microsoft.com/office/drawing/2014/main" id="{E7D549BB-8513-F152-467F-BCCBD0ACE3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9" y="2750240"/>
            <a:ext cx="6807319" cy="3372748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EE3EECD-B888-C64B-9239-C2A850C8F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1025" y="2894013"/>
            <a:ext cx="4884738" cy="32289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6073" y="782880"/>
            <a:ext cx="11139854" cy="930447"/>
          </a:xfrm>
        </p:spPr>
        <p:txBody>
          <a:bodyPr>
            <a:normAutofit fontScale="90000"/>
          </a:bodyPr>
          <a:lstStyle/>
          <a:p>
            <a:r>
              <a:rPr lang="en-US" sz="5400">
                <a:solidFill>
                  <a:schemeClr val="accent2"/>
                </a:solidFill>
                <a:latin typeface="Jumble"/>
                <a:cs typeface="Calibri Light"/>
              </a:rPr>
              <a:t>All About Refugees and orange hearts !</a:t>
            </a:r>
            <a:endParaRPr lang="en-US" sz="5400">
              <a:solidFill>
                <a:schemeClr val="accent2"/>
              </a:solidFill>
              <a:latin typeface="Jumble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525638"/>
            <a:ext cx="9144000" cy="4200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>
                <a:solidFill>
                  <a:srgbClr val="CE4220"/>
                </a:solidFill>
                <a:latin typeface="Sitka Heading"/>
                <a:cs typeface="Calibri"/>
              </a:rPr>
              <a:t>By Amelia .p. and Millie .h.</a:t>
            </a:r>
            <a:endParaRPr lang="en-US" sz="2000">
              <a:solidFill>
                <a:srgbClr val="CE4220"/>
              </a:solidFill>
              <a:latin typeface="Sitka Heading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585E7B-9078-E988-4A8B-983488F30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accent2"/>
                </a:solidFill>
                <a:latin typeface="Jumble"/>
                <a:cs typeface="Calibri Light"/>
              </a:rPr>
              <a:t>What is a refugee !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11360-EE69-B326-C991-E4229ADD0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121763"/>
            <a:ext cx="3822192" cy="377301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>
                <a:solidFill>
                  <a:schemeClr val="bg1"/>
                </a:solidFill>
                <a:latin typeface="Sitka Heading"/>
                <a:cs typeface="Calibri"/>
              </a:rPr>
              <a:t>A Refugee is someone who had to leave their home because of the flee war or many other things </a:t>
            </a:r>
          </a:p>
          <a:p>
            <a:r>
              <a:rPr lang="en-US" sz="1800">
                <a:solidFill>
                  <a:schemeClr val="bg1"/>
                </a:solidFill>
                <a:latin typeface="Sitka Heading"/>
                <a:cs typeface="Calibri"/>
              </a:rPr>
              <a:t>We have 11 Refugees in our school !</a:t>
            </a:r>
          </a:p>
          <a:p>
            <a:r>
              <a:rPr lang="en-US" sz="1800">
                <a:solidFill>
                  <a:schemeClr val="bg1"/>
                </a:solidFill>
                <a:latin typeface="Sitka Heading"/>
                <a:cs typeface="Calibri"/>
              </a:rPr>
              <a:t>They only have a little bag to carry all their stuff, but they can only carry the stuff they can fit in the bag </a:t>
            </a:r>
          </a:p>
          <a:p>
            <a:r>
              <a:rPr lang="en-US" sz="1800">
                <a:solidFill>
                  <a:schemeClr val="bg1"/>
                </a:solidFill>
                <a:latin typeface="Sitka Heading"/>
                <a:cs typeface="Calibri"/>
              </a:rPr>
              <a:t>What would you bring if you could only bring a few things ?</a:t>
            </a:r>
          </a:p>
          <a:p>
            <a:r>
              <a:rPr lang="en-US" sz="1800">
                <a:solidFill>
                  <a:schemeClr val="bg1"/>
                </a:solidFill>
                <a:latin typeface="Sitka Heading"/>
                <a:cs typeface="Calibri"/>
              </a:rPr>
              <a:t>How would you feel if you had to leave your country because of the flee of war ? </a:t>
            </a:r>
          </a:p>
          <a:p>
            <a:endParaRPr lang="en-US" sz="1700">
              <a:solidFill>
                <a:schemeClr val="bg1"/>
              </a:solidFill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9D1A8FE-A232-F230-ABC3-D8ABA1FBD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2398" y="484632"/>
            <a:ext cx="5733287" cy="573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660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665BE-C946-DB0F-04CE-B28F5C275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3674" y="17821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4900">
                <a:solidFill>
                  <a:schemeClr val="accent2"/>
                </a:solidFill>
                <a:latin typeface="Jumble"/>
                <a:cs typeface="Calibri Light"/>
              </a:rPr>
              <a:t>Why is the flag that represents the refuges  black and orange</a:t>
            </a:r>
            <a:br>
              <a:rPr lang="en-US">
                <a:cs typeface="Calibri Light"/>
              </a:rPr>
            </a:b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B23FCE-31F1-0C96-52C8-BE6EE3A690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486" y="1422371"/>
            <a:ext cx="5172164" cy="1168968"/>
          </a:xfrm>
        </p:spPr>
        <p:txBody>
          <a:bodyPr>
            <a:noAutofit/>
          </a:bodyPr>
          <a:lstStyle/>
          <a:p>
            <a:r>
              <a:rPr lang="en-US" sz="4400">
                <a:solidFill>
                  <a:schemeClr val="accent2"/>
                </a:solidFill>
                <a:latin typeface="Jumble"/>
                <a:cs typeface="Calibri"/>
              </a:rPr>
              <a:t>Picture of refugee flag !!</a:t>
            </a:r>
            <a:endParaRPr lang="en-US" sz="4400">
              <a:solidFill>
                <a:schemeClr val="accent2"/>
              </a:solidFill>
              <a:latin typeface="Jumble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3D903A4F-6D14-9DF3-F397-34920C54665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08467" y="2522135"/>
            <a:ext cx="5157787" cy="3679221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F81C8B-5277-3B70-EEA0-E9D27B639D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US" sz="7200">
                <a:solidFill>
                  <a:schemeClr val="accent2"/>
                </a:solidFill>
                <a:latin typeface="Jumble"/>
                <a:cs typeface="Calibri"/>
              </a:rPr>
              <a:t>Answer</a:t>
            </a:r>
            <a:endParaRPr lang="en-US" sz="7200" err="1">
              <a:solidFill>
                <a:schemeClr val="accent2"/>
              </a:solidFill>
              <a:latin typeface="Jumble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C34716-76BE-624B-5A9D-492B0CFE1C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447565"/>
            <a:ext cx="5183188" cy="368458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>
                <a:latin typeface="Sitka Heading"/>
                <a:cs typeface="Calibri"/>
              </a:rPr>
              <a:t>Because when they would go traveling sometimes, they would go on a boat because of how far their home was and the place they were going to would also be far away so they would take a boat and they would where live jackets. The life jackets would be black and orange so that’s why the </a:t>
            </a:r>
            <a:r>
              <a:rPr lang="en-US" err="1">
                <a:latin typeface="Sitka Heading"/>
                <a:cs typeface="Calibri"/>
              </a:rPr>
              <a:t>colour</a:t>
            </a:r>
            <a:r>
              <a:rPr lang="en-US">
                <a:latin typeface="Sitka Heading"/>
                <a:cs typeface="Calibri"/>
              </a:rPr>
              <a:t> of the flag are black and orange</a:t>
            </a:r>
          </a:p>
        </p:txBody>
      </p:sp>
    </p:spTree>
    <p:extLst>
      <p:ext uri="{BB962C8B-B14F-4D97-AF65-F5344CB8AC3E}">
        <p14:creationId xmlns:p14="http://schemas.microsoft.com/office/powerpoint/2010/main" val="1173868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!!Rectangle">
            <a:extLst>
              <a:ext uri="{FF2B5EF4-FFF2-40B4-BE49-F238E27FC236}">
                <a16:creationId xmlns:a16="http://schemas.microsoft.com/office/drawing/2014/main" id="{7C432AFE-B3D2-4BFF-BF8F-96C27AFF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ky, outdoor, sunset, flock&#10;&#10;Description automatically generated">
            <a:extLst>
              <a:ext uri="{FF2B5EF4-FFF2-40B4-BE49-F238E27FC236}">
                <a16:creationId xmlns:a16="http://schemas.microsoft.com/office/drawing/2014/main" id="{EE79277B-E0EB-94E3-E392-CD016C8AAA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1228" b="4186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D01FC-36BF-D501-88A8-19E6F6E4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941832"/>
            <a:ext cx="10506456" cy="2057400"/>
          </a:xfrm>
        </p:spPr>
        <p:txBody>
          <a:bodyPr anchor="b">
            <a:normAutofit/>
          </a:bodyPr>
          <a:lstStyle/>
          <a:p>
            <a:r>
              <a:rPr lang="en-US" sz="5000">
                <a:cs typeface="Calibri Light"/>
              </a:rPr>
              <a:t>How many refugees are coming here in Wales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01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3241202"/>
            <a:ext cx="10506456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D7632-C683-D395-3286-45A0CE7DD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502152"/>
            <a:ext cx="10506456" cy="26700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>
                <a:cs typeface="Calibri"/>
              </a:rPr>
              <a:t>There are just over 10,000 people in Wales who are refugees ! </a:t>
            </a:r>
          </a:p>
          <a:p>
            <a:r>
              <a:rPr lang="en-US" sz="2000">
                <a:cs typeface="Calibri"/>
              </a:rPr>
              <a:t>Wales is community who welcomes they might have one eye a tin leg, but we still welcome them no matter what we will welcome you !</a:t>
            </a:r>
          </a:p>
          <a:p>
            <a:r>
              <a:rPr lang="en-US" sz="2000">
                <a:cs typeface="Calibri"/>
              </a:rPr>
              <a:t>Remember don’t judge a book by their cover!</a:t>
            </a:r>
          </a:p>
        </p:txBody>
      </p:sp>
    </p:spTree>
    <p:extLst>
      <p:ext uri="{BB962C8B-B14F-4D97-AF65-F5344CB8AC3E}">
        <p14:creationId xmlns:p14="http://schemas.microsoft.com/office/powerpoint/2010/main" val="35935866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367A9-D803-6ED5-6A43-D9A03611B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9600">
                <a:solidFill>
                  <a:schemeClr val="accent2"/>
                </a:solidFill>
                <a:latin typeface="Jumble"/>
                <a:cs typeface="Calibri Light"/>
              </a:rPr>
              <a:t>Fact</a:t>
            </a:r>
            <a:endParaRPr lang="en-US" sz="9600">
              <a:solidFill>
                <a:schemeClr val="accent2"/>
              </a:solidFill>
              <a:latin typeface="Jumble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D20F60AA-9067-6CBD-A14B-BCD9E2FE21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46337" y="211048"/>
            <a:ext cx="4592240" cy="6541398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CBEDA-686B-6775-E0B5-EFC294DFEF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985514"/>
            <a:ext cx="4349180" cy="388347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AutoNum type="arabicPeriod"/>
            </a:pPr>
            <a:r>
              <a:rPr lang="en-US" sz="2400" b="1">
                <a:ea typeface="+mn-lt"/>
                <a:cs typeface="+mn-lt"/>
              </a:rPr>
              <a:t>4.6 million people are asylum-seekers (seeking refugee status), and an additional 53.2 people million are displaced within their own countries</a:t>
            </a:r>
            <a:r>
              <a:rPr lang="en-US" sz="2400">
                <a:ea typeface="+mn-lt"/>
                <a:cs typeface="+mn-lt"/>
              </a:rPr>
              <a:t>. 41% of all forcibly displaced people are children. Almost 1 million children were born as refugees between 2018 and 2020.</a:t>
            </a:r>
            <a:endParaRPr lang="en-US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9933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25137B35-5EBE-57A4-2BDA-BE6F279E5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 amt="50000"/>
          </a:blip>
          <a:srcRect l="4632" r="648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28EA145-B915-1783-58E4-F528CA3AF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Don’t forget were all the same!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42C01-9938-1DAB-F097-7262204C35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There are some different things about us but it doesn't mean you should treat people differently !</a:t>
            </a:r>
            <a:endParaRPr lang="en-US" sz="240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8105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C3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333AED41-1E9C-5BC5-1194-C0A49AD2FB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2422" b="13333"/>
          <a:stretch/>
        </p:blipFill>
        <p:spPr>
          <a:xfrm>
            <a:off x="-329239" y="10428"/>
            <a:ext cx="12191980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B633DD-7BD3-419F-C9AA-5A1C15009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209" y="635069"/>
            <a:ext cx="4509236" cy="11391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Don’t forget spred kindness like GLITTER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DA9CA9-DC8B-8D20-7B60-A3D4A41AF5CC}"/>
              </a:ext>
            </a:extLst>
          </p:cNvPr>
          <p:cNvSpPr txBox="1"/>
          <p:nvPr/>
        </p:nvSpPr>
        <p:spPr>
          <a:xfrm>
            <a:off x="720992" y="1941362"/>
            <a:ext cx="4492454" cy="241909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How many tickles dose it take to tickle an octopus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Ten-tickles !!</a:t>
            </a:r>
            <a:endParaRPr lang="en-US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A75BA57-4122-9232-092F-BD70F9BB85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27" r="10426" b="4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9" descr="A picture containing shape&#10;&#10;Description automatically generated">
            <a:extLst>
              <a:ext uri="{FF2B5EF4-FFF2-40B4-BE49-F238E27FC236}">
                <a16:creationId xmlns:a16="http://schemas.microsoft.com/office/drawing/2014/main" id="{42B4B861-E943-1C59-1970-EF9692E3EF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716" b="22034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2946D540-9985-DB5B-0050-AD8D15BD77C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789" r="4708" b="-1"/>
          <a:stretch/>
        </p:blipFill>
        <p:spPr>
          <a:xfrm>
            <a:off x="8344476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89B65082-98C2-133B-8AAA-F5970401661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0496" r="5" b="5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10" descr="Text&#10;&#10;Description automatically generated">
            <a:extLst>
              <a:ext uri="{FF2B5EF4-FFF2-40B4-BE49-F238E27FC236}">
                <a16:creationId xmlns:a16="http://schemas.microsoft.com/office/drawing/2014/main" id="{F4AE8191-D8C4-BAC7-F756-C974E7E7E25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7326" b="15425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510159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All About Refugees and orange hearts !</vt:lpstr>
      <vt:lpstr>What is a refugee !</vt:lpstr>
      <vt:lpstr>Why is the flag that represents the refuges  black and orange </vt:lpstr>
      <vt:lpstr>How many refugees are coming here in Wales </vt:lpstr>
      <vt:lpstr>Fact</vt:lpstr>
      <vt:lpstr>Don’t forget were all the same! </vt:lpstr>
      <vt:lpstr>Don’t forget spred kindness like GLITTER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2023-02-13T11:22:59Z</dcterms:created>
  <dcterms:modified xsi:type="dcterms:W3CDTF">2023-02-16T14:42:02Z</dcterms:modified>
</cp:coreProperties>
</file>